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51" r:id="rId3"/>
    <p:sldId id="350" r:id="rId4"/>
    <p:sldId id="328" r:id="rId5"/>
    <p:sldId id="330" r:id="rId6"/>
    <p:sldId id="331" r:id="rId7"/>
    <p:sldId id="332" r:id="rId8"/>
    <p:sldId id="329" r:id="rId9"/>
    <p:sldId id="352" r:id="rId10"/>
    <p:sldId id="319" r:id="rId11"/>
    <p:sldId id="321" r:id="rId12"/>
    <p:sldId id="322" r:id="rId13"/>
    <p:sldId id="323" r:id="rId14"/>
    <p:sldId id="324" r:id="rId15"/>
    <p:sldId id="325" r:id="rId16"/>
    <p:sldId id="353" r:id="rId17"/>
    <p:sldId id="293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64" r:id="rId29"/>
    <p:sldId id="354" r:id="rId30"/>
    <p:sldId id="311" r:id="rId31"/>
    <p:sldId id="307" r:id="rId32"/>
    <p:sldId id="309" r:id="rId33"/>
    <p:sldId id="310" r:id="rId34"/>
    <p:sldId id="308" r:id="rId35"/>
    <p:sldId id="346" r:id="rId36"/>
    <p:sldId id="312" r:id="rId37"/>
    <p:sldId id="313" r:id="rId38"/>
    <p:sldId id="314" r:id="rId39"/>
    <p:sldId id="315" r:id="rId40"/>
    <p:sldId id="316" r:id="rId41"/>
    <p:sldId id="317" r:id="rId42"/>
    <p:sldId id="282" r:id="rId43"/>
    <p:sldId id="318" r:id="rId44"/>
    <p:sldId id="347" r:id="rId45"/>
    <p:sldId id="359" r:id="rId46"/>
    <p:sldId id="360" r:id="rId47"/>
    <p:sldId id="361" r:id="rId48"/>
    <p:sldId id="365" r:id="rId49"/>
    <p:sldId id="367" r:id="rId50"/>
    <p:sldId id="366" r:id="rId51"/>
    <p:sldId id="355" r:id="rId52"/>
    <p:sldId id="280" r:id="rId53"/>
    <p:sldId id="281" r:id="rId54"/>
    <p:sldId id="283" r:id="rId55"/>
    <p:sldId id="285" r:id="rId56"/>
    <p:sldId id="287" r:id="rId57"/>
    <p:sldId id="286" r:id="rId58"/>
    <p:sldId id="288" r:id="rId59"/>
    <p:sldId id="289" r:id="rId60"/>
    <p:sldId id="291" r:id="rId61"/>
    <p:sldId id="292" r:id="rId62"/>
    <p:sldId id="356" r:id="rId63"/>
    <p:sldId id="271" r:id="rId64"/>
    <p:sldId id="272" r:id="rId65"/>
    <p:sldId id="270" r:id="rId66"/>
    <p:sldId id="343" r:id="rId67"/>
    <p:sldId id="344" r:id="rId68"/>
    <p:sldId id="341" r:id="rId69"/>
    <p:sldId id="342" r:id="rId70"/>
    <p:sldId id="336" r:id="rId71"/>
    <p:sldId id="278" r:id="rId72"/>
    <p:sldId id="279" r:id="rId73"/>
    <p:sldId id="357" r:id="rId74"/>
    <p:sldId id="260" r:id="rId75"/>
    <p:sldId id="326" r:id="rId76"/>
    <p:sldId id="261" r:id="rId77"/>
    <p:sldId id="262" r:id="rId78"/>
    <p:sldId id="327" r:id="rId79"/>
    <p:sldId id="358" r:id="rId80"/>
    <p:sldId id="338" r:id="rId81"/>
    <p:sldId id="339" r:id="rId82"/>
    <p:sldId id="340" r:id="rId83"/>
    <p:sldId id="369" r:id="rId84"/>
    <p:sldId id="370" r:id="rId85"/>
    <p:sldId id="368" r:id="rId86"/>
    <p:sldId id="333" r:id="rId87"/>
    <p:sldId id="334" r:id="rId8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30EA-272A-418C-AFBA-B573FCDB56C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1EA02-8BFA-4D0F-8E46-5E315580374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Root</a:t>
          </a:r>
        </a:p>
      </dgm:t>
    </dgm:pt>
    <dgm:pt modelId="{7A1608D9-E4CA-4808-BEE3-CED60C7A0DD1}" type="par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B6D5FED1-833C-4A62-839E-2ED13889959B}" type="sib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5C72BA27-4ED8-4268-8C59-0D96FD60F17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 and Validation</a:t>
          </a:r>
        </a:p>
      </dgm:t>
    </dgm:pt>
    <dgm:pt modelId="{2BEEED00-B133-46F3-9B7F-8EF3EFD999F1}" type="parTrans" cxnId="{5910A018-03A5-41B0-8A05-94B82A9D313D}">
      <dgm:prSet custT="1"/>
      <dgm:spPr/>
      <dgm:t>
        <a:bodyPr/>
        <a:lstStyle/>
        <a:p>
          <a:endParaRPr lang="en-US" sz="700" b="1"/>
        </a:p>
      </dgm:t>
    </dgm:pt>
    <dgm:pt modelId="{DD07C94F-AFD1-4731-A3E5-6EDB007D742B}" type="sibTrans" cxnId="{5910A018-03A5-41B0-8A05-94B82A9D313D}">
      <dgm:prSet/>
      <dgm:spPr/>
      <dgm:t>
        <a:bodyPr/>
        <a:lstStyle/>
        <a:p>
          <a:endParaRPr lang="en-US" sz="2400" b="1"/>
        </a:p>
      </dgm:t>
    </dgm:pt>
    <dgm:pt modelId="{2B038B93-B8E9-4EE3-9443-436A929BCB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946EF0D6-3817-4E92-8FB9-6A907EBD07C9}" type="parTrans" cxnId="{2B53785B-5B83-4579-8C81-328BEDFA0DB3}">
      <dgm:prSet custT="1"/>
      <dgm:spPr/>
      <dgm:t>
        <a:bodyPr/>
        <a:lstStyle/>
        <a:p>
          <a:endParaRPr lang="en-US" sz="700" b="1"/>
        </a:p>
      </dgm:t>
    </dgm:pt>
    <dgm:pt modelId="{FCA82613-A770-4ABD-B543-618B7A8C7F69}" type="sibTrans" cxnId="{2B53785B-5B83-4579-8C81-328BEDFA0DB3}">
      <dgm:prSet/>
      <dgm:spPr/>
      <dgm:t>
        <a:bodyPr/>
        <a:lstStyle/>
        <a:p>
          <a:endParaRPr lang="en-US" sz="2400" b="1"/>
        </a:p>
      </dgm:t>
    </dgm:pt>
    <dgm:pt modelId="{448C5BEE-4732-4357-B651-253BBAA9A8B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B09DDAA1-FA7F-414B-AEFC-8FD8AD30AEAB}" type="parTrans" cxnId="{DC5B68D2-BB06-4B1F-AD42-8978C735C5D4}">
      <dgm:prSet custT="1"/>
      <dgm:spPr/>
      <dgm:t>
        <a:bodyPr/>
        <a:lstStyle/>
        <a:p>
          <a:endParaRPr lang="en-US" sz="700" b="1"/>
        </a:p>
      </dgm:t>
    </dgm:pt>
    <dgm:pt modelId="{E7277957-DB8B-440C-91BE-D16E4AAF6EB0}" type="sibTrans" cxnId="{DC5B68D2-BB06-4B1F-AD42-8978C735C5D4}">
      <dgm:prSet/>
      <dgm:spPr/>
      <dgm:t>
        <a:bodyPr/>
        <a:lstStyle/>
        <a:p>
          <a:endParaRPr lang="en-US" sz="2400" b="1"/>
        </a:p>
      </dgm:t>
    </dgm:pt>
    <dgm:pt modelId="{76752B70-2FD8-4F70-8B44-25BFD449B47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Specification</a:t>
          </a:r>
        </a:p>
      </dgm:t>
    </dgm:pt>
    <dgm:pt modelId="{F49A8C01-7410-48F0-BC22-AF5FC134600B}" type="parTrans" cxnId="{B1C448D9-A626-4D81-BB14-A5EB7B8452C2}">
      <dgm:prSet custT="1"/>
      <dgm:spPr/>
      <dgm:t>
        <a:bodyPr/>
        <a:lstStyle/>
        <a:p>
          <a:endParaRPr lang="en-US" sz="700" b="1"/>
        </a:p>
      </dgm:t>
    </dgm:pt>
    <dgm:pt modelId="{2627F6E0-D24B-483C-AFB2-024B454E8931}" type="sibTrans" cxnId="{B1C448D9-A626-4D81-BB14-A5EB7B8452C2}">
      <dgm:prSet/>
      <dgm:spPr/>
      <dgm:t>
        <a:bodyPr/>
        <a:lstStyle/>
        <a:p>
          <a:endParaRPr lang="en-US" sz="2400" b="1"/>
        </a:p>
      </dgm:t>
    </dgm:pt>
    <dgm:pt modelId="{9ADEECC3-7F9F-46A7-B5DA-4F3694F7711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FAB60589-855B-4933-8283-6EA08460BF7F}" type="parTrans" cxnId="{C900496A-D2A0-4924-80B8-C8F36D3F4296}">
      <dgm:prSet custT="1"/>
      <dgm:spPr/>
      <dgm:t>
        <a:bodyPr/>
        <a:lstStyle/>
        <a:p>
          <a:endParaRPr lang="en-US" sz="700" b="1"/>
        </a:p>
      </dgm:t>
    </dgm:pt>
    <dgm:pt modelId="{2EDFDF46-E400-44D7-9888-18E57C418970}" type="sibTrans" cxnId="{C900496A-D2A0-4924-80B8-C8F36D3F4296}">
      <dgm:prSet/>
      <dgm:spPr/>
      <dgm:t>
        <a:bodyPr/>
        <a:lstStyle/>
        <a:p>
          <a:endParaRPr lang="en-US" sz="2400" b="1"/>
        </a:p>
      </dgm:t>
    </dgm:pt>
    <dgm:pt modelId="{2E691FFF-7427-44F8-A8A7-0CB32246E31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Quality</a:t>
          </a:r>
        </a:p>
      </dgm:t>
    </dgm:pt>
    <dgm:pt modelId="{9F12261C-2D8C-4E44-BC1A-1A217B62ECC2}" type="parTrans" cxnId="{EA0CF892-B274-4DBB-AB4A-2ABF9DBAD5EB}">
      <dgm:prSet custT="1"/>
      <dgm:spPr/>
      <dgm:t>
        <a:bodyPr/>
        <a:lstStyle/>
        <a:p>
          <a:endParaRPr lang="en-US" sz="700" b="1"/>
        </a:p>
      </dgm:t>
    </dgm:pt>
    <dgm:pt modelId="{45597987-FE80-404D-B411-72E39DC3C6A5}" type="sibTrans" cxnId="{EA0CF892-B274-4DBB-AB4A-2ABF9DBAD5EB}">
      <dgm:prSet/>
      <dgm:spPr/>
      <dgm:t>
        <a:bodyPr/>
        <a:lstStyle/>
        <a:p>
          <a:endParaRPr lang="en-US" sz="2400" b="1"/>
        </a:p>
      </dgm:t>
    </dgm:pt>
    <dgm:pt modelId="{1CEB947C-EB39-4414-83A1-BE86AAF22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Balanced</a:t>
          </a:r>
        </a:p>
      </dgm:t>
    </dgm:pt>
    <dgm:pt modelId="{476EF9D4-D438-40F7-BC97-D488DFA755A1}" type="parTrans" cxnId="{5BD2F7A6-60C0-4007-80C5-84BE446D87C7}">
      <dgm:prSet custT="1"/>
      <dgm:spPr/>
      <dgm:t>
        <a:bodyPr/>
        <a:lstStyle/>
        <a:p>
          <a:endParaRPr lang="en-US" sz="700" b="1"/>
        </a:p>
      </dgm:t>
    </dgm:pt>
    <dgm:pt modelId="{4E380BCB-3D5D-4C38-A0BA-867206085830}" type="sibTrans" cxnId="{5BD2F7A6-60C0-4007-80C5-84BE446D87C7}">
      <dgm:prSet/>
      <dgm:spPr/>
      <dgm:t>
        <a:bodyPr/>
        <a:lstStyle/>
        <a:p>
          <a:endParaRPr lang="en-US" sz="2400" b="1"/>
        </a:p>
      </dgm:t>
    </dgm:pt>
    <dgm:pt modelId="{33C05A44-A2B6-4CDD-B983-9E8D17B54B1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986B7168-B57B-41C8-BFC6-0EBF5796DDB7}" type="parTrans" cxnId="{F375416E-D18D-4F0A-B9A9-10DEF9DDCF12}">
      <dgm:prSet custT="1"/>
      <dgm:spPr/>
      <dgm:t>
        <a:bodyPr/>
        <a:lstStyle/>
        <a:p>
          <a:endParaRPr lang="en-US" sz="700" b="1"/>
        </a:p>
      </dgm:t>
    </dgm:pt>
    <dgm:pt modelId="{E0503955-EABC-4A5E-967E-79D884C93AFD}" type="sibTrans" cxnId="{F375416E-D18D-4F0A-B9A9-10DEF9DDCF12}">
      <dgm:prSet/>
      <dgm:spPr/>
      <dgm:t>
        <a:bodyPr/>
        <a:lstStyle/>
        <a:p>
          <a:endParaRPr lang="en-US" sz="2400" b="1"/>
        </a:p>
      </dgm:t>
    </dgm:pt>
    <dgm:pt modelId="{15B13E3A-CE8B-4DDB-99F6-4A778AADA12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75F630ED-A7FC-4A27-96D8-2461E5115420}" type="parTrans" cxnId="{9AB5052B-A5DC-4697-8855-CEE89CC1BCE7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FEE16891-7989-46F7-9786-E8A184291411}" type="sibTrans" cxnId="{9AB5052B-A5DC-4697-8855-CEE89CC1BCE7}">
      <dgm:prSet/>
      <dgm:spPr/>
      <dgm:t>
        <a:bodyPr/>
        <a:lstStyle/>
        <a:p>
          <a:endParaRPr lang="en-US" sz="2400" b="1"/>
        </a:p>
      </dgm:t>
    </dgm:pt>
    <dgm:pt modelId="{5A06D474-CF30-4D35-8779-5ED70C17EFC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1CE192A6-6AB3-4451-998F-D2635F17DFF1}" type="parTrans" cxnId="{D19F4537-FBF5-4DBE-9903-AB6C9F34E9F3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A197156F-3493-4B75-855F-34B8157CB60E}" type="sibTrans" cxnId="{D19F4537-FBF5-4DBE-9903-AB6C9F34E9F3}">
      <dgm:prSet/>
      <dgm:spPr/>
      <dgm:t>
        <a:bodyPr/>
        <a:lstStyle/>
        <a:p>
          <a:endParaRPr lang="en-US" sz="2400" b="1"/>
        </a:p>
      </dgm:t>
    </dgm:pt>
    <dgm:pt modelId="{167FAECA-7F86-4699-8440-417F2D21754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A68335E5-009E-44DF-97AB-B7A1ACEA24EB}" type="parTrans" cxnId="{0BD35BC0-7C23-46D3-8A8F-EAEDE34E48B9}">
      <dgm:prSet custT="1"/>
      <dgm:spPr/>
      <dgm:t>
        <a:bodyPr/>
        <a:lstStyle/>
        <a:p>
          <a:endParaRPr lang="en-US" sz="700" b="1"/>
        </a:p>
      </dgm:t>
    </dgm:pt>
    <dgm:pt modelId="{53B4D223-7E0C-4066-A33C-E9D58EB7DE92}" type="sibTrans" cxnId="{0BD35BC0-7C23-46D3-8A8F-EAEDE34E48B9}">
      <dgm:prSet/>
      <dgm:spPr/>
      <dgm:t>
        <a:bodyPr/>
        <a:lstStyle/>
        <a:p>
          <a:endParaRPr lang="en-US" sz="2400" b="1"/>
        </a:p>
      </dgm:t>
    </dgm:pt>
    <dgm:pt modelId="{3AEBF0E2-45AF-4956-BF8F-20F6FA6CE5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Test Cases</a:t>
          </a:r>
        </a:p>
      </dgm:t>
    </dgm:pt>
    <dgm:pt modelId="{C9AB5B93-AA24-4987-A7EA-9F702A8D98DC}" type="parTrans" cxnId="{822CE42B-87B3-4907-BD07-33709549AF03}">
      <dgm:prSet custT="1"/>
      <dgm:spPr/>
      <dgm:t>
        <a:bodyPr/>
        <a:lstStyle/>
        <a:p>
          <a:endParaRPr lang="en-US" sz="700" b="1"/>
        </a:p>
      </dgm:t>
    </dgm:pt>
    <dgm:pt modelId="{3579E251-C5F1-4AEA-BC0C-852059257770}" type="sibTrans" cxnId="{822CE42B-87B3-4907-BD07-33709549AF03}">
      <dgm:prSet/>
      <dgm:spPr/>
      <dgm:t>
        <a:bodyPr/>
        <a:lstStyle/>
        <a:p>
          <a:endParaRPr lang="en-US" sz="2400" b="1"/>
        </a:p>
      </dgm:t>
    </dgm:pt>
    <dgm:pt modelId="{90DC5E90-6F4B-47AA-87D8-9134DB91731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</a:t>
          </a:r>
        </a:p>
      </dgm:t>
    </dgm:pt>
    <dgm:pt modelId="{87496514-96A4-4444-A6DB-6129F3F29F48}" type="parTrans" cxnId="{41D76A0B-C865-4E85-9BC2-9FF758DB3839}">
      <dgm:prSet custT="1"/>
      <dgm:spPr/>
      <dgm:t>
        <a:bodyPr/>
        <a:lstStyle/>
        <a:p>
          <a:endParaRPr lang="en-US" sz="700" b="1"/>
        </a:p>
      </dgm:t>
    </dgm:pt>
    <dgm:pt modelId="{CC19B6FF-AA7D-449F-95A5-ADD14B7BBB00}" type="sibTrans" cxnId="{41D76A0B-C865-4E85-9BC2-9FF758DB3839}">
      <dgm:prSet/>
      <dgm:spPr/>
      <dgm:t>
        <a:bodyPr/>
        <a:lstStyle/>
        <a:p>
          <a:endParaRPr lang="en-US" sz="2400" b="1"/>
        </a:p>
      </dgm:t>
    </dgm:pt>
    <dgm:pt modelId="{08EB2621-46CB-4202-ADE5-AB4B3522E5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55FAC393-4BEB-48FC-8ACB-8A77E52659C4}" type="parTrans" cxnId="{E0356EFB-6586-4BBD-9557-67EA0D4846FB}">
      <dgm:prSet custT="1"/>
      <dgm:spPr/>
      <dgm:t>
        <a:bodyPr/>
        <a:lstStyle/>
        <a:p>
          <a:endParaRPr lang="en-US" sz="700" b="1"/>
        </a:p>
      </dgm:t>
    </dgm:pt>
    <dgm:pt modelId="{7158E61D-5EB5-41AF-AE3D-EA283519902A}" type="sibTrans" cxnId="{E0356EFB-6586-4BBD-9557-67EA0D4846FB}">
      <dgm:prSet/>
      <dgm:spPr/>
      <dgm:t>
        <a:bodyPr/>
        <a:lstStyle/>
        <a:p>
          <a:endParaRPr lang="en-US" sz="2400" b="1"/>
        </a:p>
      </dgm:t>
    </dgm:pt>
    <dgm:pt modelId="{058185CA-66DB-4273-A41B-CECD7A8DD30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DD1E4FED-04E7-448F-B812-8BEE8486DD43}" type="parTrans" cxnId="{07851576-2661-4F95-B4E2-FC5615E500FB}">
      <dgm:prSet custT="1"/>
      <dgm:spPr/>
      <dgm:t>
        <a:bodyPr/>
        <a:lstStyle/>
        <a:p>
          <a:endParaRPr lang="en-US" sz="700" b="1"/>
        </a:p>
      </dgm:t>
    </dgm:pt>
    <dgm:pt modelId="{CFCF1B2A-B272-4027-9FE7-CA3708D91675}" type="sibTrans" cxnId="{07851576-2661-4F95-B4E2-FC5615E500FB}">
      <dgm:prSet/>
      <dgm:spPr/>
      <dgm:t>
        <a:bodyPr/>
        <a:lstStyle/>
        <a:p>
          <a:endParaRPr lang="en-US" sz="2400" b="1"/>
        </a:p>
      </dgm:t>
    </dgm:pt>
    <dgm:pt modelId="{526B4BB0-2314-4A44-8A2C-555C722A488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811F41F9-23AE-4F3E-9695-05EB30B47BB2}" type="parTrans" cxnId="{5C45A748-5A20-4015-9B66-56BF2F3BD901}">
      <dgm:prSet custT="1"/>
      <dgm:spPr/>
      <dgm:t>
        <a:bodyPr/>
        <a:lstStyle/>
        <a:p>
          <a:endParaRPr lang="en-US" sz="700" b="1"/>
        </a:p>
      </dgm:t>
    </dgm:pt>
    <dgm:pt modelId="{23CE2816-7CF4-4D1D-B2FA-35A6F7CDAB89}" type="sibTrans" cxnId="{5C45A748-5A20-4015-9B66-56BF2F3BD901}">
      <dgm:prSet/>
      <dgm:spPr/>
      <dgm:t>
        <a:bodyPr/>
        <a:lstStyle/>
        <a:p>
          <a:endParaRPr lang="en-US" sz="2400" b="1"/>
        </a:p>
      </dgm:t>
    </dgm:pt>
    <dgm:pt modelId="{A6F2A7DE-2AF6-4487-959F-D397992022A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DC7403F1-0571-424F-8BE8-3CC1536FDE8C}" type="parTrans" cxnId="{4A4DBB48-6DE9-424F-AA8A-0AE0260880DC}">
      <dgm:prSet custT="1"/>
      <dgm:spPr/>
      <dgm:t>
        <a:bodyPr/>
        <a:lstStyle/>
        <a:p>
          <a:endParaRPr lang="en-US" sz="700" b="1"/>
        </a:p>
      </dgm:t>
    </dgm:pt>
    <dgm:pt modelId="{F70FABE7-6E1F-4EBF-B326-5CCE21C39BA3}" type="sibTrans" cxnId="{4A4DBB48-6DE9-424F-AA8A-0AE0260880DC}">
      <dgm:prSet/>
      <dgm:spPr/>
      <dgm:t>
        <a:bodyPr/>
        <a:lstStyle/>
        <a:p>
          <a:endParaRPr lang="en-US" sz="2400" b="1"/>
        </a:p>
      </dgm:t>
    </dgm:pt>
    <dgm:pt modelId="{E2E4CF81-77EC-4CCE-8CBF-5EBF1BDFDD2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05AFFF34-8020-4494-B0AF-3B8FCE859F02}" type="parTrans" cxnId="{E61A86DF-FF8D-4586-B43D-199D25F5D805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EF61E1B0-9987-40EC-840C-30580C7CD5D4}" type="sibTrans" cxnId="{E61A86DF-FF8D-4586-B43D-199D25F5D805}">
      <dgm:prSet/>
      <dgm:spPr/>
      <dgm:t>
        <a:bodyPr/>
        <a:lstStyle/>
        <a:p>
          <a:endParaRPr lang="en-US" sz="2400" b="1"/>
        </a:p>
      </dgm:t>
    </dgm:pt>
    <dgm:pt modelId="{B95568D8-D303-49EB-85AC-0942EA98561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8242B283-4BE2-4E85-BFEE-0EA44472760E}" type="parTrans" cxnId="{7D5744CD-043B-468A-A028-CB04AD344382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2E7F46BE-885D-482A-BC1E-BDED69909460}" type="sibTrans" cxnId="{7D5744CD-043B-468A-A028-CB04AD344382}">
      <dgm:prSet/>
      <dgm:spPr/>
      <dgm:t>
        <a:bodyPr/>
        <a:lstStyle/>
        <a:p>
          <a:endParaRPr lang="en-US" sz="2400" b="1"/>
        </a:p>
      </dgm:t>
    </dgm:pt>
    <dgm:pt modelId="{AD20F728-8A1C-431A-A057-084EFAE237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29280282-54F1-45C6-8D42-4754C6BDCF91}" type="parTrans" cxnId="{6920ED83-38EB-4727-98DA-9126D9C32BE1}">
      <dgm:prSet custT="1"/>
      <dgm:spPr/>
      <dgm:t>
        <a:bodyPr/>
        <a:lstStyle/>
        <a:p>
          <a:endParaRPr lang="en-US" sz="700" b="1"/>
        </a:p>
      </dgm:t>
    </dgm:pt>
    <dgm:pt modelId="{4BE0A73D-F545-49DA-BD19-85E8D42A89C6}" type="sibTrans" cxnId="{6920ED83-38EB-4727-98DA-9126D9C32BE1}">
      <dgm:prSet/>
      <dgm:spPr/>
      <dgm:t>
        <a:bodyPr/>
        <a:lstStyle/>
        <a:p>
          <a:endParaRPr lang="en-US" sz="2400" b="1"/>
        </a:p>
      </dgm:t>
    </dgm:pt>
    <dgm:pt modelId="{2ABC8B2A-1AE0-4445-BB0F-A32B638FE7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D87D5094-0096-4ED0-8BEC-3E12D5CBBBF0}" type="parTrans" cxnId="{79A795AC-7C5A-4FD6-8A11-FF45A37771E1}">
      <dgm:prSet custT="1"/>
      <dgm:spPr/>
      <dgm:t>
        <a:bodyPr/>
        <a:lstStyle/>
        <a:p>
          <a:endParaRPr lang="en-US" sz="700" b="1"/>
        </a:p>
      </dgm:t>
    </dgm:pt>
    <dgm:pt modelId="{61A5C246-C7ED-4CFE-8408-A8189B0557CB}" type="sibTrans" cxnId="{79A795AC-7C5A-4FD6-8A11-FF45A37771E1}">
      <dgm:prSet/>
      <dgm:spPr/>
      <dgm:t>
        <a:bodyPr/>
        <a:lstStyle/>
        <a:p>
          <a:endParaRPr lang="en-US" sz="2400" b="1"/>
        </a:p>
      </dgm:t>
    </dgm:pt>
    <dgm:pt modelId="{CC5F2D0D-E1E5-4C49-8DF7-2A61C5DA8A1D}" type="pres">
      <dgm:prSet presAssocID="{541A30EA-272A-418C-AFBA-B573FCDB56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6E9C7-1D00-438F-B3B2-7F9CB5072224}" type="pres">
      <dgm:prSet presAssocID="{5D61EA02-8BFA-4D0F-8E46-5E315580374A}" presName="root1" presStyleCnt="0"/>
      <dgm:spPr/>
    </dgm:pt>
    <dgm:pt modelId="{D5ACFD89-23A4-4CF0-A4C3-F21EF07981F7}" type="pres">
      <dgm:prSet presAssocID="{5D61EA02-8BFA-4D0F-8E46-5E315580374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A0987-2977-4072-97D6-791AD3CF7947}" type="pres">
      <dgm:prSet presAssocID="{5D61EA02-8BFA-4D0F-8E46-5E315580374A}" presName="level2hierChild" presStyleCnt="0"/>
      <dgm:spPr/>
    </dgm:pt>
    <dgm:pt modelId="{FD7A0172-CB25-4911-B3EF-667A39E7DCE7}" type="pres">
      <dgm:prSet presAssocID="{2BEEED00-B133-46F3-9B7F-8EF3EFD999F1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971E15B-3AB3-4DCE-BC91-B1D0C67824A6}" type="pres">
      <dgm:prSet presAssocID="{2BEEED00-B133-46F3-9B7F-8EF3EFD999F1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34A082A-40AD-4635-8AAB-1F71AB8888EE}" type="pres">
      <dgm:prSet presAssocID="{5C72BA27-4ED8-4268-8C59-0D96FD60F177}" presName="root2" presStyleCnt="0"/>
      <dgm:spPr/>
    </dgm:pt>
    <dgm:pt modelId="{6D38B18B-70EC-4AF7-A6FF-B5C7FE8D4DA4}" type="pres">
      <dgm:prSet presAssocID="{5C72BA27-4ED8-4268-8C59-0D96FD60F177}" presName="LevelTwoTextNode" presStyleLbl="node2" presStyleIdx="0" presStyleCnt="4" custScaleX="109788" custScaleY="99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946D61-20E5-4755-A44A-B57CD5218A5D}" type="pres">
      <dgm:prSet presAssocID="{5C72BA27-4ED8-4268-8C59-0D96FD60F177}" presName="level3hierChild" presStyleCnt="0"/>
      <dgm:spPr/>
    </dgm:pt>
    <dgm:pt modelId="{68438195-FD75-4EAF-817E-3D241C458B9B}" type="pres">
      <dgm:prSet presAssocID="{946EF0D6-3817-4E92-8FB9-6A907EBD07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6950A32-D71C-4EA5-88AE-3B3F0287DC19}" type="pres">
      <dgm:prSet presAssocID="{946EF0D6-3817-4E92-8FB9-6A907EBD07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52422672-3E70-4BC8-BC5D-54AE606EFF81}" type="pres">
      <dgm:prSet presAssocID="{2B038B93-B8E9-4EE3-9443-436A929BCB09}" presName="root2" presStyleCnt="0"/>
      <dgm:spPr/>
    </dgm:pt>
    <dgm:pt modelId="{EDD898AC-163C-4B2A-929B-A80367C5CB73}" type="pres">
      <dgm:prSet presAssocID="{2B038B93-B8E9-4EE3-9443-436A929BCB09}" presName="LevelTwoTextNode" presStyleLbl="node3" presStyleIdx="0" presStyleCnt="7" custScaleX="174516" custScaleY="75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6616D-6EA1-4836-AD86-6275C3D51DD1}" type="pres">
      <dgm:prSet presAssocID="{2B038B93-B8E9-4EE3-9443-436A929BCB09}" presName="level3hierChild" presStyleCnt="0"/>
      <dgm:spPr/>
    </dgm:pt>
    <dgm:pt modelId="{2CBD0876-E8DB-432A-A0C4-D664553F2B67}" type="pres">
      <dgm:prSet presAssocID="{B09DDAA1-FA7F-414B-AEFC-8FD8AD30AEA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B5C8146A-0574-4C94-8DE4-9D4C27829023}" type="pres">
      <dgm:prSet presAssocID="{B09DDAA1-FA7F-414B-AEFC-8FD8AD30AEA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33B1E37E-E51F-4756-A36C-5CE66904AB53}" type="pres">
      <dgm:prSet presAssocID="{448C5BEE-4732-4357-B651-253BBAA9A8B7}" presName="root2" presStyleCnt="0"/>
      <dgm:spPr/>
    </dgm:pt>
    <dgm:pt modelId="{5A4405BA-2082-47F6-9FF1-48042B30A932}" type="pres">
      <dgm:prSet presAssocID="{448C5BEE-4732-4357-B651-253BBAA9A8B7}" presName="LevelTwoTextNode" presStyleLbl="node3" presStyleIdx="1" presStyleCnt="7" custScaleX="155960" custScaleY="75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3C933A-509A-4793-BE5F-AFBAE693028B}" type="pres">
      <dgm:prSet presAssocID="{448C5BEE-4732-4357-B651-253BBAA9A8B7}" presName="level3hierChild" presStyleCnt="0"/>
      <dgm:spPr/>
    </dgm:pt>
    <dgm:pt modelId="{1FB9E06D-EF2B-4048-9039-AD508A01931D}" type="pres">
      <dgm:prSet presAssocID="{F49A8C01-7410-48F0-BC22-AF5FC134600B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284F059-BB42-4147-B03D-CCCC684A12A7}" type="pres">
      <dgm:prSet presAssocID="{F49A8C01-7410-48F0-BC22-AF5FC134600B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51D7C66-CE84-4886-83BA-4C6DA9A40BDC}" type="pres">
      <dgm:prSet presAssocID="{76752B70-2FD8-4F70-8B44-25BFD449B474}" presName="root2" presStyleCnt="0"/>
      <dgm:spPr/>
    </dgm:pt>
    <dgm:pt modelId="{54743B2E-2B49-4B9C-BCFE-89B4A223022D}" type="pres">
      <dgm:prSet presAssocID="{76752B70-2FD8-4F70-8B44-25BFD449B474}" presName="LevelTwoTextNode" presStyleLbl="node2" presStyleIdx="1" presStyleCnt="4" custScaleX="116979" custScaleY="719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B1AA2-FA2B-4889-A21B-9179BBFF8ED6}" type="pres">
      <dgm:prSet presAssocID="{76752B70-2FD8-4F70-8B44-25BFD449B474}" presName="level3hierChild" presStyleCnt="0"/>
      <dgm:spPr/>
    </dgm:pt>
    <dgm:pt modelId="{1889DF31-E9C1-45A1-88BE-8B18172A263A}" type="pres">
      <dgm:prSet presAssocID="{FAB60589-855B-4933-8283-6EA08460BF7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6693197B-78B7-47EE-9FE1-10471704F946}" type="pres">
      <dgm:prSet presAssocID="{FAB60589-855B-4933-8283-6EA08460BF7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BAB4446-30E3-4CE2-B996-8CCB97B38883}" type="pres">
      <dgm:prSet presAssocID="{9ADEECC3-7F9F-46A7-B5DA-4F3694F77112}" presName="root2" presStyleCnt="0"/>
      <dgm:spPr/>
    </dgm:pt>
    <dgm:pt modelId="{797FBD49-A139-409C-80D6-2992C6762477}" type="pres">
      <dgm:prSet presAssocID="{9ADEECC3-7F9F-46A7-B5DA-4F3694F77112}" presName="LevelTwoTextNode" presStyleLbl="node3" presStyleIdx="2" presStyleCnt="7" custScaleX="117040" custScaleY="606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D18E03-2145-41C5-8A25-705D6BFA78D5}" type="pres">
      <dgm:prSet presAssocID="{9ADEECC3-7F9F-46A7-B5DA-4F3694F77112}" presName="level3hierChild" presStyleCnt="0"/>
      <dgm:spPr/>
    </dgm:pt>
    <dgm:pt modelId="{4AA5200D-7B15-42DE-9422-B197E4970211}" type="pres">
      <dgm:prSet presAssocID="{75F630ED-A7FC-4A27-96D8-2461E5115420}" presName="conn2-1" presStyleLbl="parChTrans1D4" presStyleIdx="0" presStyleCnt="10"/>
      <dgm:spPr/>
      <dgm:t>
        <a:bodyPr/>
        <a:lstStyle/>
        <a:p>
          <a:endParaRPr lang="en-US"/>
        </a:p>
      </dgm:t>
    </dgm:pt>
    <dgm:pt modelId="{E6077319-7C6E-4777-97B3-CA97D1DAD822}" type="pres">
      <dgm:prSet presAssocID="{75F630ED-A7FC-4A27-96D8-2461E5115420}" presName="connTx" presStyleLbl="parChTrans1D4" presStyleIdx="0" presStyleCnt="10"/>
      <dgm:spPr/>
      <dgm:t>
        <a:bodyPr/>
        <a:lstStyle/>
        <a:p>
          <a:endParaRPr lang="en-US"/>
        </a:p>
      </dgm:t>
    </dgm:pt>
    <dgm:pt modelId="{160396F2-C918-469D-B3DD-4DBBB7563CF1}" type="pres">
      <dgm:prSet presAssocID="{15B13E3A-CE8B-4DDB-99F6-4A778AADA124}" presName="root2" presStyleCnt="0"/>
      <dgm:spPr/>
    </dgm:pt>
    <dgm:pt modelId="{3B8868D9-9F8B-47F9-99EF-A48BC6B2FF26}" type="pres">
      <dgm:prSet presAssocID="{15B13E3A-CE8B-4DDB-99F6-4A778AADA124}" presName="LevelTwoTextNode" presStyleLbl="node4" presStyleIdx="0" presStyleCnt="10" custScaleX="121507" custScaleY="59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A8509-48B6-44D9-B6F0-090B84E3C117}" type="pres">
      <dgm:prSet presAssocID="{15B13E3A-CE8B-4DDB-99F6-4A778AADA124}" presName="level3hierChild" presStyleCnt="0"/>
      <dgm:spPr/>
    </dgm:pt>
    <dgm:pt modelId="{81DF227C-317B-417C-B837-BF4939219178}" type="pres">
      <dgm:prSet presAssocID="{1CE192A6-6AB3-4451-998F-D2635F17DFF1}" presName="conn2-1" presStyleLbl="parChTrans1D4" presStyleIdx="1" presStyleCnt="10"/>
      <dgm:spPr/>
      <dgm:t>
        <a:bodyPr/>
        <a:lstStyle/>
        <a:p>
          <a:endParaRPr lang="en-US"/>
        </a:p>
      </dgm:t>
    </dgm:pt>
    <dgm:pt modelId="{C2015C7B-D32C-4CE2-BC7D-C9E321ED4B0D}" type="pres">
      <dgm:prSet presAssocID="{1CE192A6-6AB3-4451-998F-D2635F17DFF1}" presName="connTx" presStyleLbl="parChTrans1D4" presStyleIdx="1" presStyleCnt="10"/>
      <dgm:spPr/>
      <dgm:t>
        <a:bodyPr/>
        <a:lstStyle/>
        <a:p>
          <a:endParaRPr lang="en-US"/>
        </a:p>
      </dgm:t>
    </dgm:pt>
    <dgm:pt modelId="{1D2643D1-9721-4869-8B26-F7B57CCBA54C}" type="pres">
      <dgm:prSet presAssocID="{5A06D474-CF30-4D35-8779-5ED70C17EFCB}" presName="root2" presStyleCnt="0"/>
      <dgm:spPr/>
    </dgm:pt>
    <dgm:pt modelId="{41370F12-1FA0-4579-8285-C15FA148591C}" type="pres">
      <dgm:prSet presAssocID="{5A06D474-CF30-4D35-8779-5ED70C17EFCB}" presName="LevelTwoTextNode" presStyleLbl="node4" presStyleIdx="1" presStyleCnt="10" custScaleX="141642" custScaleY="60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2EABF-8046-4F68-B7F4-6930763191CD}" type="pres">
      <dgm:prSet presAssocID="{5A06D474-CF30-4D35-8779-5ED70C17EFCB}" presName="level3hierChild" presStyleCnt="0"/>
      <dgm:spPr/>
    </dgm:pt>
    <dgm:pt modelId="{2864DC2A-13C0-4E4B-A7F3-F63F340FA450}" type="pres">
      <dgm:prSet presAssocID="{986B7168-B57B-41C8-BFC6-0EBF5796DDB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346F9867-B732-44D3-B591-4FC16781C35B}" type="pres">
      <dgm:prSet presAssocID="{986B7168-B57B-41C8-BFC6-0EBF5796DDB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CCA5EC4-0B2E-48DA-9177-936A8E95D339}" type="pres">
      <dgm:prSet presAssocID="{33C05A44-A2B6-4CDD-B983-9E8D17B54B1B}" presName="root2" presStyleCnt="0"/>
      <dgm:spPr/>
    </dgm:pt>
    <dgm:pt modelId="{B38E3594-CA56-4A29-BFDC-CA290103A3A6}" type="pres">
      <dgm:prSet presAssocID="{33C05A44-A2B6-4CDD-B983-9E8D17B54B1B}" presName="LevelTwoTextNode" presStyleLbl="node3" presStyleIdx="3" presStyleCnt="7" custScaleY="55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A0FD96-86B8-4A41-9D84-94EABE4C37F2}" type="pres">
      <dgm:prSet presAssocID="{33C05A44-A2B6-4CDD-B983-9E8D17B54B1B}" presName="level3hierChild" presStyleCnt="0"/>
      <dgm:spPr/>
    </dgm:pt>
    <dgm:pt modelId="{2E830E8B-B241-4984-BFF5-BCC0806E238E}" type="pres">
      <dgm:prSet presAssocID="{A68335E5-009E-44DF-97AB-B7A1ACEA24EB}" presName="conn2-1" presStyleLbl="parChTrans1D4" presStyleIdx="2" presStyleCnt="10"/>
      <dgm:spPr/>
      <dgm:t>
        <a:bodyPr/>
        <a:lstStyle/>
        <a:p>
          <a:endParaRPr lang="en-US"/>
        </a:p>
      </dgm:t>
    </dgm:pt>
    <dgm:pt modelId="{6C681D0A-EFBE-40D7-8FA9-0029C727D1F3}" type="pres">
      <dgm:prSet presAssocID="{A68335E5-009E-44DF-97AB-B7A1ACEA24EB}" presName="connTx" presStyleLbl="parChTrans1D4" presStyleIdx="2" presStyleCnt="10"/>
      <dgm:spPr/>
      <dgm:t>
        <a:bodyPr/>
        <a:lstStyle/>
        <a:p>
          <a:endParaRPr lang="en-US"/>
        </a:p>
      </dgm:t>
    </dgm:pt>
    <dgm:pt modelId="{34D76B34-6EB6-4D02-986A-9A5B7465C171}" type="pres">
      <dgm:prSet presAssocID="{167FAECA-7F86-4699-8440-417F2D217544}" presName="root2" presStyleCnt="0"/>
      <dgm:spPr/>
    </dgm:pt>
    <dgm:pt modelId="{EAE0073B-E695-4C6C-B978-B5E3B7024E20}" type="pres">
      <dgm:prSet presAssocID="{167FAECA-7F86-4699-8440-417F2D217544}" presName="LevelTwoTextNode" presStyleLbl="node4" presStyleIdx="2" presStyleCnt="10" custScaleX="119754" custScaleY="63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B5017A-F407-4601-B757-58B127DF9ECC}" type="pres">
      <dgm:prSet presAssocID="{167FAECA-7F86-4699-8440-417F2D217544}" presName="level3hierChild" presStyleCnt="0"/>
      <dgm:spPr/>
    </dgm:pt>
    <dgm:pt modelId="{D88348ED-527A-4837-8156-098C1F615BFB}" type="pres">
      <dgm:prSet presAssocID="{9F12261C-2D8C-4E44-BC1A-1A217B62ECC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D8AA6E0-BA21-42D8-8E4A-93AFF5B7CBEA}" type="pres">
      <dgm:prSet presAssocID="{9F12261C-2D8C-4E44-BC1A-1A217B62ECC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2795D5D-6477-408C-8785-133C6F81E485}" type="pres">
      <dgm:prSet presAssocID="{2E691FFF-7427-44F8-A8A7-0CB32246E31C}" presName="root2" presStyleCnt="0"/>
      <dgm:spPr/>
    </dgm:pt>
    <dgm:pt modelId="{0C7AD588-E19E-4FA4-8679-76D852021E3D}" type="pres">
      <dgm:prSet presAssocID="{2E691FFF-7427-44F8-A8A7-0CB32246E31C}" presName="LevelTwoTextNode" presStyleLbl="node2" presStyleIdx="2" presStyleCnt="4" custScaleY="709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CE5FB-4819-4396-B9CF-E5B2AA7AF582}" type="pres">
      <dgm:prSet presAssocID="{2E691FFF-7427-44F8-A8A7-0CB32246E31C}" presName="level3hierChild" presStyleCnt="0"/>
      <dgm:spPr/>
    </dgm:pt>
    <dgm:pt modelId="{F9C387D6-3DB2-43EE-A8C5-C98DF7AA1264}" type="pres">
      <dgm:prSet presAssocID="{C9AB5B93-AA24-4987-A7EA-9F702A8D98DC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4AF12FD-3B65-46EE-9011-B900D4CBD75B}" type="pres">
      <dgm:prSet presAssocID="{C9AB5B93-AA24-4987-A7EA-9F702A8D98DC}" presName="connTx" presStyleLbl="parChTrans1D3" presStyleIdx="4" presStyleCnt="7"/>
      <dgm:spPr/>
      <dgm:t>
        <a:bodyPr/>
        <a:lstStyle/>
        <a:p>
          <a:endParaRPr lang="en-US"/>
        </a:p>
      </dgm:t>
    </dgm:pt>
    <dgm:pt modelId="{2860C44C-8CEC-49E4-84FD-6CAB9BFEB225}" type="pres">
      <dgm:prSet presAssocID="{3AEBF0E2-45AF-4956-BF8F-20F6FA6CE5F6}" presName="root2" presStyleCnt="0"/>
      <dgm:spPr/>
    </dgm:pt>
    <dgm:pt modelId="{CC6B0A1C-BAB8-4AB7-9EF6-A7279AB3044F}" type="pres">
      <dgm:prSet presAssocID="{3AEBF0E2-45AF-4956-BF8F-20F6FA6CE5F6}" presName="LevelTwoTextNode" presStyleLbl="node3" presStyleIdx="4" presStyleCnt="7" custScaleY="6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636A5C-0915-4FC5-916B-8EEEEF627EA0}" type="pres">
      <dgm:prSet presAssocID="{3AEBF0E2-45AF-4956-BF8F-20F6FA6CE5F6}" presName="level3hierChild" presStyleCnt="0"/>
      <dgm:spPr/>
    </dgm:pt>
    <dgm:pt modelId="{82063FD8-2DE8-42B1-AC01-6CDB0BC37358}" type="pres">
      <dgm:prSet presAssocID="{476EF9D4-D438-40F7-BC97-D488DFA755A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2C2DC85-DDAF-4F57-9841-150A97500304}" type="pres">
      <dgm:prSet presAssocID="{476EF9D4-D438-40F7-BC97-D488DFA755A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B9F06D9-715A-43BB-BBE0-36022263CCCD}" type="pres">
      <dgm:prSet presAssocID="{1CEB947C-EB39-4414-83A1-BE86AAF2267B}" presName="root2" presStyleCnt="0"/>
      <dgm:spPr/>
    </dgm:pt>
    <dgm:pt modelId="{26D8E710-F0D2-45EF-BDE9-84F12E45A85F}" type="pres">
      <dgm:prSet presAssocID="{1CEB947C-EB39-4414-83A1-BE86AAF2267B}" presName="LevelTwoTextNode" presStyleLbl="node2" presStyleIdx="3" presStyleCnt="4" custScaleY="68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1BD6B-7533-428F-A42D-5017EF29B777}" type="pres">
      <dgm:prSet presAssocID="{1CEB947C-EB39-4414-83A1-BE86AAF2267B}" presName="level3hierChild" presStyleCnt="0"/>
      <dgm:spPr/>
    </dgm:pt>
    <dgm:pt modelId="{D2E7D7FB-33DA-439B-A6FF-8B6265094B81}" type="pres">
      <dgm:prSet presAssocID="{87496514-96A4-4444-A6DB-6129F3F29F48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35E24CC-008B-4BE9-B3EB-41EB22B15B73}" type="pres">
      <dgm:prSet presAssocID="{87496514-96A4-4444-A6DB-6129F3F29F48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62C7F9E-FD58-4448-9155-836036332B8E}" type="pres">
      <dgm:prSet presAssocID="{90DC5E90-6F4B-47AA-87D8-9134DB917318}" presName="root2" presStyleCnt="0"/>
      <dgm:spPr/>
    </dgm:pt>
    <dgm:pt modelId="{16B11AF4-04C8-4F95-B50D-C951D10CBCFB}" type="pres">
      <dgm:prSet presAssocID="{90DC5E90-6F4B-47AA-87D8-9134DB917318}" presName="LevelTwoTextNode" presStyleLbl="node3" presStyleIdx="5" presStyleCnt="7" custScaleY="61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FD6A4-F26C-4F04-A84F-3C18E736E10C}" type="pres">
      <dgm:prSet presAssocID="{90DC5E90-6F4B-47AA-87D8-9134DB917318}" presName="level3hierChild" presStyleCnt="0"/>
      <dgm:spPr/>
    </dgm:pt>
    <dgm:pt modelId="{D8394A56-8A48-43C9-8876-8EA39F4B73ED}" type="pres">
      <dgm:prSet presAssocID="{DD1E4FED-04E7-448F-B812-8BEE8486DD43}" presName="conn2-1" presStyleLbl="parChTrans1D4" presStyleIdx="3" presStyleCnt="10"/>
      <dgm:spPr/>
      <dgm:t>
        <a:bodyPr/>
        <a:lstStyle/>
        <a:p>
          <a:endParaRPr lang="en-US"/>
        </a:p>
      </dgm:t>
    </dgm:pt>
    <dgm:pt modelId="{13024C18-820A-4B62-BAEA-89D27D0765CD}" type="pres">
      <dgm:prSet presAssocID="{DD1E4FED-04E7-448F-B812-8BEE8486DD43}" presName="connTx" presStyleLbl="parChTrans1D4" presStyleIdx="3" presStyleCnt="10"/>
      <dgm:spPr/>
      <dgm:t>
        <a:bodyPr/>
        <a:lstStyle/>
        <a:p>
          <a:endParaRPr lang="en-US"/>
        </a:p>
      </dgm:t>
    </dgm:pt>
    <dgm:pt modelId="{1C82C597-4470-40A1-9D25-FAF2BF07E192}" type="pres">
      <dgm:prSet presAssocID="{058185CA-66DB-4273-A41B-CECD7A8DD30F}" presName="root2" presStyleCnt="0"/>
      <dgm:spPr/>
    </dgm:pt>
    <dgm:pt modelId="{F7DF3503-2E14-4B1A-9CBB-7E9883AC3E4A}" type="pres">
      <dgm:prSet presAssocID="{058185CA-66DB-4273-A41B-CECD7A8DD30F}" presName="LevelTwoTextNode" presStyleLbl="node4" presStyleIdx="3" presStyleCnt="10" custScaleX="197617" custScaleY="665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260D0F-7A8A-453A-A0A9-7AB1CDBEDD4D}" type="pres">
      <dgm:prSet presAssocID="{058185CA-66DB-4273-A41B-CECD7A8DD30F}" presName="level3hierChild" presStyleCnt="0"/>
      <dgm:spPr/>
    </dgm:pt>
    <dgm:pt modelId="{7D05C43C-DFC0-4A88-8A56-94706F21A1FA}" type="pres">
      <dgm:prSet presAssocID="{811F41F9-23AE-4F3E-9695-05EB30B47BB2}" presName="conn2-1" presStyleLbl="parChTrans1D4" presStyleIdx="4" presStyleCnt="10"/>
      <dgm:spPr/>
      <dgm:t>
        <a:bodyPr/>
        <a:lstStyle/>
        <a:p>
          <a:endParaRPr lang="en-US"/>
        </a:p>
      </dgm:t>
    </dgm:pt>
    <dgm:pt modelId="{33F3F195-0D69-437A-AA03-20F248E1E632}" type="pres">
      <dgm:prSet presAssocID="{811F41F9-23AE-4F3E-9695-05EB30B47BB2}" presName="connTx" presStyleLbl="parChTrans1D4" presStyleIdx="4" presStyleCnt="10"/>
      <dgm:spPr/>
      <dgm:t>
        <a:bodyPr/>
        <a:lstStyle/>
        <a:p>
          <a:endParaRPr lang="en-US"/>
        </a:p>
      </dgm:t>
    </dgm:pt>
    <dgm:pt modelId="{A821B035-8A9C-46FB-9E73-44314A1115AD}" type="pres">
      <dgm:prSet presAssocID="{526B4BB0-2314-4A44-8A2C-555C722A488D}" presName="root2" presStyleCnt="0"/>
      <dgm:spPr/>
    </dgm:pt>
    <dgm:pt modelId="{9ECD2900-0A9A-47D1-A756-67C34D750CCF}" type="pres">
      <dgm:prSet presAssocID="{526B4BB0-2314-4A44-8A2C-555C722A488D}" presName="LevelTwoTextNode" presStyleLbl="node4" presStyleIdx="4" presStyleCnt="10" custScaleX="145824" custScaleY="72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5304D-E5C6-49B5-A259-2A0ABD45E35C}" type="pres">
      <dgm:prSet presAssocID="{526B4BB0-2314-4A44-8A2C-555C722A488D}" presName="level3hierChild" presStyleCnt="0"/>
      <dgm:spPr/>
    </dgm:pt>
    <dgm:pt modelId="{265BA9A4-8B4E-4711-88C7-AB227C949A94}" type="pres">
      <dgm:prSet presAssocID="{55FAC393-4BEB-48FC-8ACB-8A77E52659C4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F9091B10-7237-43E5-93A5-0A860387BD22}" type="pres">
      <dgm:prSet presAssocID="{55FAC393-4BEB-48FC-8ACB-8A77E52659C4}" presName="connTx" presStyleLbl="parChTrans1D3" presStyleIdx="6" presStyleCnt="7"/>
      <dgm:spPr/>
      <dgm:t>
        <a:bodyPr/>
        <a:lstStyle/>
        <a:p>
          <a:endParaRPr lang="en-US"/>
        </a:p>
      </dgm:t>
    </dgm:pt>
    <dgm:pt modelId="{F87A97B9-BE22-4B2E-9810-7E6351D74F66}" type="pres">
      <dgm:prSet presAssocID="{08EB2621-46CB-4202-ADE5-AB4B3522E59F}" presName="root2" presStyleCnt="0"/>
      <dgm:spPr/>
    </dgm:pt>
    <dgm:pt modelId="{240ABD63-9087-4546-89CF-88541F4CEF52}" type="pres">
      <dgm:prSet presAssocID="{08EB2621-46CB-4202-ADE5-AB4B3522E59F}" presName="LevelTwoTextNode" presStyleLbl="node3" presStyleIdx="6" presStyleCnt="7" custScaleX="120239" custScaleY="608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3D0B-8C88-4314-90A2-53E524CB732B}" type="pres">
      <dgm:prSet presAssocID="{08EB2621-46CB-4202-ADE5-AB4B3522E59F}" presName="level3hierChild" presStyleCnt="0"/>
      <dgm:spPr/>
    </dgm:pt>
    <dgm:pt modelId="{BF0567E6-6DA9-48ED-9A37-47285840FDF7}" type="pres">
      <dgm:prSet presAssocID="{DC7403F1-0571-424F-8BE8-3CC1536FDE8C}" presName="conn2-1" presStyleLbl="parChTrans1D4" presStyleIdx="5" presStyleCnt="10"/>
      <dgm:spPr/>
      <dgm:t>
        <a:bodyPr/>
        <a:lstStyle/>
        <a:p>
          <a:endParaRPr lang="en-US"/>
        </a:p>
      </dgm:t>
    </dgm:pt>
    <dgm:pt modelId="{30099040-2BEC-46EB-AE9D-6A3BEF8052F4}" type="pres">
      <dgm:prSet presAssocID="{DC7403F1-0571-424F-8BE8-3CC1536FDE8C}" presName="connTx" presStyleLbl="parChTrans1D4" presStyleIdx="5" presStyleCnt="10"/>
      <dgm:spPr/>
      <dgm:t>
        <a:bodyPr/>
        <a:lstStyle/>
        <a:p>
          <a:endParaRPr lang="en-US"/>
        </a:p>
      </dgm:t>
    </dgm:pt>
    <dgm:pt modelId="{8B68CDD0-4452-4C80-9E5E-9AEC50B081C8}" type="pres">
      <dgm:prSet presAssocID="{A6F2A7DE-2AF6-4487-959F-D397992022A4}" presName="root2" presStyleCnt="0"/>
      <dgm:spPr/>
    </dgm:pt>
    <dgm:pt modelId="{E7F03264-C14C-446F-BCBE-D61750AF3A77}" type="pres">
      <dgm:prSet presAssocID="{A6F2A7DE-2AF6-4487-959F-D397992022A4}" presName="LevelTwoTextNode" presStyleLbl="node4" presStyleIdx="5" presStyleCnt="10" custScaleX="130067" custScaleY="68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F1B5-E90E-4DED-AEC6-0A3EB3D78347}" type="pres">
      <dgm:prSet presAssocID="{A6F2A7DE-2AF6-4487-959F-D397992022A4}" presName="level3hierChild" presStyleCnt="0"/>
      <dgm:spPr/>
    </dgm:pt>
    <dgm:pt modelId="{21F216FC-1A29-4DA3-BE45-EBAAD540EDFF}" type="pres">
      <dgm:prSet presAssocID="{05AFFF34-8020-4494-B0AF-3B8FCE859F02}" presName="conn2-1" presStyleLbl="parChTrans1D4" presStyleIdx="6" presStyleCnt="10"/>
      <dgm:spPr/>
      <dgm:t>
        <a:bodyPr/>
        <a:lstStyle/>
        <a:p>
          <a:endParaRPr lang="en-US"/>
        </a:p>
      </dgm:t>
    </dgm:pt>
    <dgm:pt modelId="{C517C033-B09A-4E21-8604-8C0CA07E9762}" type="pres">
      <dgm:prSet presAssocID="{05AFFF34-8020-4494-B0AF-3B8FCE859F02}" presName="connTx" presStyleLbl="parChTrans1D4" presStyleIdx="6" presStyleCnt="10"/>
      <dgm:spPr/>
      <dgm:t>
        <a:bodyPr/>
        <a:lstStyle/>
        <a:p>
          <a:endParaRPr lang="en-US"/>
        </a:p>
      </dgm:t>
    </dgm:pt>
    <dgm:pt modelId="{268FC15B-6ECF-42F9-BB46-0EE2EF0C523A}" type="pres">
      <dgm:prSet presAssocID="{E2E4CF81-77EC-4CCE-8CBF-5EBF1BDFDD2A}" presName="root2" presStyleCnt="0"/>
      <dgm:spPr/>
    </dgm:pt>
    <dgm:pt modelId="{238A04B6-8EF5-45CF-9164-325F1FDB3A44}" type="pres">
      <dgm:prSet presAssocID="{E2E4CF81-77EC-4CCE-8CBF-5EBF1BDFDD2A}" presName="LevelTwoTextNode" presStyleLbl="node4" presStyleIdx="6" presStyleCnt="10" custScaleX="118652" custScaleY="556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4673C-3A9E-4814-9EC7-C5ACCA641D22}" type="pres">
      <dgm:prSet presAssocID="{E2E4CF81-77EC-4CCE-8CBF-5EBF1BDFDD2A}" presName="level3hierChild" presStyleCnt="0"/>
      <dgm:spPr/>
    </dgm:pt>
    <dgm:pt modelId="{CB159F70-ABE8-4C17-9F22-0AB61C102E64}" type="pres">
      <dgm:prSet presAssocID="{8242B283-4BE2-4E85-BFEE-0EA44472760E}" presName="conn2-1" presStyleLbl="parChTrans1D4" presStyleIdx="7" presStyleCnt="10"/>
      <dgm:spPr/>
      <dgm:t>
        <a:bodyPr/>
        <a:lstStyle/>
        <a:p>
          <a:endParaRPr lang="en-US"/>
        </a:p>
      </dgm:t>
    </dgm:pt>
    <dgm:pt modelId="{65154119-D258-4A25-9837-29E60567675A}" type="pres">
      <dgm:prSet presAssocID="{8242B283-4BE2-4E85-BFEE-0EA44472760E}" presName="connTx" presStyleLbl="parChTrans1D4" presStyleIdx="7" presStyleCnt="10"/>
      <dgm:spPr/>
      <dgm:t>
        <a:bodyPr/>
        <a:lstStyle/>
        <a:p>
          <a:endParaRPr lang="en-US"/>
        </a:p>
      </dgm:t>
    </dgm:pt>
    <dgm:pt modelId="{66342CAE-E952-4D5C-AF0F-D8E08F34C7B7}" type="pres">
      <dgm:prSet presAssocID="{B95568D8-D303-49EB-85AC-0942EA985617}" presName="root2" presStyleCnt="0"/>
      <dgm:spPr/>
    </dgm:pt>
    <dgm:pt modelId="{CF2F8359-8E2C-400E-A50D-384EDB3CA8A3}" type="pres">
      <dgm:prSet presAssocID="{B95568D8-D303-49EB-85AC-0942EA985617}" presName="LevelTwoTextNode" presStyleLbl="node4" presStyleIdx="7" presStyleCnt="10" custScaleX="142685" custScaleY="565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7A70B-9804-4C9E-9B21-B9608840F4F7}" type="pres">
      <dgm:prSet presAssocID="{B95568D8-D303-49EB-85AC-0942EA985617}" presName="level3hierChild" presStyleCnt="0"/>
      <dgm:spPr/>
    </dgm:pt>
    <dgm:pt modelId="{4A7F0945-CD52-46CF-9330-64955ED272D3}" type="pres">
      <dgm:prSet presAssocID="{29280282-54F1-45C6-8D42-4754C6BDCF91}" presName="conn2-1" presStyleLbl="parChTrans1D4" presStyleIdx="8" presStyleCnt="10"/>
      <dgm:spPr/>
      <dgm:t>
        <a:bodyPr/>
        <a:lstStyle/>
        <a:p>
          <a:endParaRPr lang="en-US"/>
        </a:p>
      </dgm:t>
    </dgm:pt>
    <dgm:pt modelId="{9C019F64-9F54-4E42-B09D-B632A438C519}" type="pres">
      <dgm:prSet presAssocID="{29280282-54F1-45C6-8D42-4754C6BDCF91}" presName="connTx" presStyleLbl="parChTrans1D4" presStyleIdx="8" presStyleCnt="10"/>
      <dgm:spPr/>
      <dgm:t>
        <a:bodyPr/>
        <a:lstStyle/>
        <a:p>
          <a:endParaRPr lang="en-US"/>
        </a:p>
      </dgm:t>
    </dgm:pt>
    <dgm:pt modelId="{E73807F3-7FD6-464E-90ED-2C6F07685807}" type="pres">
      <dgm:prSet presAssocID="{AD20F728-8A1C-431A-A057-084EFAE2370E}" presName="root2" presStyleCnt="0"/>
      <dgm:spPr/>
    </dgm:pt>
    <dgm:pt modelId="{E36CEAF0-998B-4A4B-BA8D-EFF57F7AB8FA}" type="pres">
      <dgm:prSet presAssocID="{AD20F728-8A1C-431A-A057-084EFAE2370E}" presName="LevelTwoTextNode" presStyleLbl="node4" presStyleIdx="8" presStyleCnt="10" custScaleY="60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82B99-DF89-49E4-912C-E0AA27367A01}" type="pres">
      <dgm:prSet presAssocID="{AD20F728-8A1C-431A-A057-084EFAE2370E}" presName="level3hierChild" presStyleCnt="0"/>
      <dgm:spPr/>
    </dgm:pt>
    <dgm:pt modelId="{605ED397-3BB2-4B24-BE01-C5E7F35EB3C0}" type="pres">
      <dgm:prSet presAssocID="{D87D5094-0096-4ED0-8BEC-3E12D5CBBBF0}" presName="conn2-1" presStyleLbl="parChTrans1D4" presStyleIdx="9" presStyleCnt="10"/>
      <dgm:spPr/>
      <dgm:t>
        <a:bodyPr/>
        <a:lstStyle/>
        <a:p>
          <a:endParaRPr lang="en-US"/>
        </a:p>
      </dgm:t>
    </dgm:pt>
    <dgm:pt modelId="{02A1F396-0D8F-41FA-A270-0769376E77F0}" type="pres">
      <dgm:prSet presAssocID="{D87D5094-0096-4ED0-8BEC-3E12D5CBBBF0}" presName="connTx" presStyleLbl="parChTrans1D4" presStyleIdx="9" presStyleCnt="10"/>
      <dgm:spPr/>
      <dgm:t>
        <a:bodyPr/>
        <a:lstStyle/>
        <a:p>
          <a:endParaRPr lang="en-US"/>
        </a:p>
      </dgm:t>
    </dgm:pt>
    <dgm:pt modelId="{B6BC3AFD-E3ED-4071-898F-ECED1E5B706D}" type="pres">
      <dgm:prSet presAssocID="{2ABC8B2A-1AE0-4445-BB0F-A32B638FE792}" presName="root2" presStyleCnt="0"/>
      <dgm:spPr/>
    </dgm:pt>
    <dgm:pt modelId="{FC31CFF5-CDC9-4FC6-A745-A19F38E995B7}" type="pres">
      <dgm:prSet presAssocID="{2ABC8B2A-1AE0-4445-BB0F-A32B638FE792}" presName="LevelTwoTextNode" presStyleLbl="node4" presStyleIdx="9" presStyleCnt="10" custScaleX="122030" custScaleY="59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557962-1B04-4913-A8C3-69C6BD7A315C}" type="pres">
      <dgm:prSet presAssocID="{2ABC8B2A-1AE0-4445-BB0F-A32B638FE792}" presName="level3hierChild" presStyleCnt="0"/>
      <dgm:spPr/>
    </dgm:pt>
  </dgm:ptLst>
  <dgm:cxnLst>
    <dgm:cxn modelId="{B3F18899-BA53-4D7D-A939-16DF7A07D6D1}" type="presOf" srcId="{87496514-96A4-4444-A6DB-6129F3F29F48}" destId="{D2E7D7FB-33DA-439B-A6FF-8B6265094B81}" srcOrd="0" destOrd="0" presId="urn:microsoft.com/office/officeart/2005/8/layout/hierarchy2"/>
    <dgm:cxn modelId="{5C45A748-5A20-4015-9B66-56BF2F3BD901}" srcId="{90DC5E90-6F4B-47AA-87D8-9134DB917318}" destId="{526B4BB0-2314-4A44-8A2C-555C722A488D}" srcOrd="1" destOrd="0" parTransId="{811F41F9-23AE-4F3E-9695-05EB30B47BB2}" sibTransId="{23CE2816-7CF4-4D1D-B2FA-35A6F7CDAB89}"/>
    <dgm:cxn modelId="{2B53785B-5B83-4579-8C81-328BEDFA0DB3}" srcId="{5C72BA27-4ED8-4268-8C59-0D96FD60F177}" destId="{2B038B93-B8E9-4EE3-9443-436A929BCB09}" srcOrd="0" destOrd="0" parTransId="{946EF0D6-3817-4E92-8FB9-6A907EBD07C9}" sibTransId="{FCA82613-A770-4ABD-B543-618B7A8C7F69}"/>
    <dgm:cxn modelId="{099F02D1-D6D6-4044-A81A-E3832350B8A0}" type="presOf" srcId="{9F12261C-2D8C-4E44-BC1A-1A217B62ECC2}" destId="{DD8AA6E0-BA21-42D8-8E4A-93AFF5B7CBEA}" srcOrd="1" destOrd="0" presId="urn:microsoft.com/office/officeart/2005/8/layout/hierarchy2"/>
    <dgm:cxn modelId="{83C668B4-24B9-43D1-AE1A-3CE9D208CF45}" type="presOf" srcId="{476EF9D4-D438-40F7-BC97-D488DFA755A1}" destId="{82063FD8-2DE8-42B1-AC01-6CDB0BC37358}" srcOrd="0" destOrd="0" presId="urn:microsoft.com/office/officeart/2005/8/layout/hierarchy2"/>
    <dgm:cxn modelId="{6E00874F-483B-4506-84DB-5CEA639588BF}" type="presOf" srcId="{811F41F9-23AE-4F3E-9695-05EB30B47BB2}" destId="{33F3F195-0D69-437A-AA03-20F248E1E632}" srcOrd="1" destOrd="0" presId="urn:microsoft.com/office/officeart/2005/8/layout/hierarchy2"/>
    <dgm:cxn modelId="{991A1F34-2A77-4D24-B59A-0DFB2C4C886D}" type="presOf" srcId="{8242B283-4BE2-4E85-BFEE-0EA44472760E}" destId="{65154119-D258-4A25-9837-29E60567675A}" srcOrd="1" destOrd="0" presId="urn:microsoft.com/office/officeart/2005/8/layout/hierarchy2"/>
    <dgm:cxn modelId="{C5C45D2D-1E2C-4178-9849-0ECC1663EDFB}" type="presOf" srcId="{FAB60589-855B-4933-8283-6EA08460BF7F}" destId="{6693197B-78B7-47EE-9FE1-10471704F946}" srcOrd="1" destOrd="0" presId="urn:microsoft.com/office/officeart/2005/8/layout/hierarchy2"/>
    <dgm:cxn modelId="{ACF4F97E-8E22-4358-AB0D-45A1F2762079}" type="presOf" srcId="{986B7168-B57B-41C8-BFC6-0EBF5796DDB7}" destId="{2864DC2A-13C0-4E4B-A7F3-F63F340FA450}" srcOrd="0" destOrd="0" presId="urn:microsoft.com/office/officeart/2005/8/layout/hierarchy2"/>
    <dgm:cxn modelId="{07851576-2661-4F95-B4E2-FC5615E500FB}" srcId="{90DC5E90-6F4B-47AA-87D8-9134DB917318}" destId="{058185CA-66DB-4273-A41B-CECD7A8DD30F}" srcOrd="0" destOrd="0" parTransId="{DD1E4FED-04E7-448F-B812-8BEE8486DD43}" sibTransId="{CFCF1B2A-B272-4027-9FE7-CA3708D91675}"/>
    <dgm:cxn modelId="{DC5B68D2-BB06-4B1F-AD42-8978C735C5D4}" srcId="{5C72BA27-4ED8-4268-8C59-0D96FD60F177}" destId="{448C5BEE-4732-4357-B651-253BBAA9A8B7}" srcOrd="1" destOrd="0" parTransId="{B09DDAA1-FA7F-414B-AEFC-8FD8AD30AEAB}" sibTransId="{E7277957-DB8B-440C-91BE-D16E4AAF6EB0}"/>
    <dgm:cxn modelId="{5B06B467-E47F-4A96-85A4-1E54D5C3EEC5}" type="presOf" srcId="{5A06D474-CF30-4D35-8779-5ED70C17EFCB}" destId="{41370F12-1FA0-4579-8285-C15FA148591C}" srcOrd="0" destOrd="0" presId="urn:microsoft.com/office/officeart/2005/8/layout/hierarchy2"/>
    <dgm:cxn modelId="{428FF134-5454-4811-A8DC-5F8F38F4BF51}" type="presOf" srcId="{811F41F9-23AE-4F3E-9695-05EB30B47BB2}" destId="{7D05C43C-DFC0-4A88-8A56-94706F21A1FA}" srcOrd="0" destOrd="0" presId="urn:microsoft.com/office/officeart/2005/8/layout/hierarchy2"/>
    <dgm:cxn modelId="{CE2DAD75-2ED0-4841-A03B-D723A8183B83}" type="presOf" srcId="{946EF0D6-3817-4E92-8FB9-6A907EBD07C9}" destId="{E6950A32-D71C-4EA5-88AE-3B3F0287DC19}" srcOrd="1" destOrd="0" presId="urn:microsoft.com/office/officeart/2005/8/layout/hierarchy2"/>
    <dgm:cxn modelId="{4A4DBB48-6DE9-424F-AA8A-0AE0260880DC}" srcId="{08EB2621-46CB-4202-ADE5-AB4B3522E59F}" destId="{A6F2A7DE-2AF6-4487-959F-D397992022A4}" srcOrd="0" destOrd="0" parTransId="{DC7403F1-0571-424F-8BE8-3CC1536FDE8C}" sibTransId="{F70FABE7-6E1F-4EBF-B326-5CCE21C39BA3}"/>
    <dgm:cxn modelId="{1DFC16E0-EBDD-45B0-951A-07EC0B8406EB}" type="presOf" srcId="{F49A8C01-7410-48F0-BC22-AF5FC134600B}" destId="{1FB9E06D-EF2B-4048-9039-AD508A01931D}" srcOrd="0" destOrd="0" presId="urn:microsoft.com/office/officeart/2005/8/layout/hierarchy2"/>
    <dgm:cxn modelId="{0243DC38-1637-47E5-9400-3D9D45EFDD84}" type="presOf" srcId="{2ABC8B2A-1AE0-4445-BB0F-A32B638FE792}" destId="{FC31CFF5-CDC9-4FC6-A745-A19F38E995B7}" srcOrd="0" destOrd="0" presId="urn:microsoft.com/office/officeart/2005/8/layout/hierarchy2"/>
    <dgm:cxn modelId="{9AB5052B-A5DC-4697-8855-CEE89CC1BCE7}" srcId="{9ADEECC3-7F9F-46A7-B5DA-4F3694F77112}" destId="{15B13E3A-CE8B-4DDB-99F6-4A778AADA124}" srcOrd="0" destOrd="0" parTransId="{75F630ED-A7FC-4A27-96D8-2461E5115420}" sibTransId="{FEE16891-7989-46F7-9786-E8A184291411}"/>
    <dgm:cxn modelId="{82C1B7CF-4B2F-4067-8AED-E503B473BBD3}" type="presOf" srcId="{55FAC393-4BEB-48FC-8ACB-8A77E52659C4}" destId="{F9091B10-7237-43E5-93A5-0A860387BD22}" srcOrd="1" destOrd="0" presId="urn:microsoft.com/office/officeart/2005/8/layout/hierarchy2"/>
    <dgm:cxn modelId="{C38D67B9-6C9D-49BA-9EC3-3A4AE8F8651F}" type="presOf" srcId="{29280282-54F1-45C6-8D42-4754C6BDCF91}" destId="{9C019F64-9F54-4E42-B09D-B632A438C519}" srcOrd="1" destOrd="0" presId="urn:microsoft.com/office/officeart/2005/8/layout/hierarchy2"/>
    <dgm:cxn modelId="{E0356EFB-6586-4BBD-9557-67EA0D4846FB}" srcId="{1CEB947C-EB39-4414-83A1-BE86AAF2267B}" destId="{08EB2621-46CB-4202-ADE5-AB4B3522E59F}" srcOrd="1" destOrd="0" parTransId="{55FAC393-4BEB-48FC-8ACB-8A77E52659C4}" sibTransId="{7158E61D-5EB5-41AF-AE3D-EA283519902A}"/>
    <dgm:cxn modelId="{5EB869D7-A615-4EB3-9025-8424B7330A8D}" type="presOf" srcId="{9ADEECC3-7F9F-46A7-B5DA-4F3694F77112}" destId="{797FBD49-A139-409C-80D6-2992C6762477}" srcOrd="0" destOrd="0" presId="urn:microsoft.com/office/officeart/2005/8/layout/hierarchy2"/>
    <dgm:cxn modelId="{D61213EB-AA21-4862-8FBA-F787FC949788}" type="presOf" srcId="{9F12261C-2D8C-4E44-BC1A-1A217B62ECC2}" destId="{D88348ED-527A-4837-8156-098C1F615BFB}" srcOrd="0" destOrd="0" presId="urn:microsoft.com/office/officeart/2005/8/layout/hierarchy2"/>
    <dgm:cxn modelId="{71A90A58-5DD1-42AE-B257-A09AFA2916D4}" type="presOf" srcId="{76752B70-2FD8-4F70-8B44-25BFD449B474}" destId="{54743B2E-2B49-4B9C-BCFE-89B4A223022D}" srcOrd="0" destOrd="0" presId="urn:microsoft.com/office/officeart/2005/8/layout/hierarchy2"/>
    <dgm:cxn modelId="{73A5A3DB-C3D7-4CB2-A55D-448FEBEB3B9A}" type="presOf" srcId="{058185CA-66DB-4273-A41B-CECD7A8DD30F}" destId="{F7DF3503-2E14-4B1A-9CBB-7E9883AC3E4A}" srcOrd="0" destOrd="0" presId="urn:microsoft.com/office/officeart/2005/8/layout/hierarchy2"/>
    <dgm:cxn modelId="{49142F90-D5D0-452F-A8C8-96B2F733CF1D}" type="presOf" srcId="{1CE192A6-6AB3-4451-998F-D2635F17DFF1}" destId="{81DF227C-317B-417C-B837-BF4939219178}" srcOrd="0" destOrd="0" presId="urn:microsoft.com/office/officeart/2005/8/layout/hierarchy2"/>
    <dgm:cxn modelId="{60F1EF6F-2A01-4D0B-85EF-F6493F3A4E52}" type="presOf" srcId="{526B4BB0-2314-4A44-8A2C-555C722A488D}" destId="{9ECD2900-0A9A-47D1-A756-67C34D750CCF}" srcOrd="0" destOrd="0" presId="urn:microsoft.com/office/officeart/2005/8/layout/hierarchy2"/>
    <dgm:cxn modelId="{0BD35BC0-7C23-46D3-8A8F-EAEDE34E48B9}" srcId="{33C05A44-A2B6-4CDD-B983-9E8D17B54B1B}" destId="{167FAECA-7F86-4699-8440-417F2D217544}" srcOrd="0" destOrd="0" parTransId="{A68335E5-009E-44DF-97AB-B7A1ACEA24EB}" sibTransId="{53B4D223-7E0C-4066-A33C-E9D58EB7DE92}"/>
    <dgm:cxn modelId="{EE9F7470-5740-469B-A87A-10BC7A709811}" type="presOf" srcId="{5D61EA02-8BFA-4D0F-8E46-5E315580374A}" destId="{D5ACFD89-23A4-4CF0-A4C3-F21EF07981F7}" srcOrd="0" destOrd="0" presId="urn:microsoft.com/office/officeart/2005/8/layout/hierarchy2"/>
    <dgm:cxn modelId="{6BE8C87E-1AE6-438D-9A1D-9A4089E00D64}" type="presOf" srcId="{75F630ED-A7FC-4A27-96D8-2461E5115420}" destId="{4AA5200D-7B15-42DE-9422-B197E4970211}" srcOrd="0" destOrd="0" presId="urn:microsoft.com/office/officeart/2005/8/layout/hierarchy2"/>
    <dgm:cxn modelId="{081E9751-820F-4C24-B96D-D3863C13701A}" type="presOf" srcId="{D87D5094-0096-4ED0-8BEC-3E12D5CBBBF0}" destId="{605ED397-3BB2-4B24-BE01-C5E7F35EB3C0}" srcOrd="0" destOrd="0" presId="urn:microsoft.com/office/officeart/2005/8/layout/hierarchy2"/>
    <dgm:cxn modelId="{5816E918-0B20-42E8-A852-8BF9EC649F96}" type="presOf" srcId="{87496514-96A4-4444-A6DB-6129F3F29F48}" destId="{935E24CC-008B-4BE9-B3EB-41EB22B15B73}" srcOrd="1" destOrd="0" presId="urn:microsoft.com/office/officeart/2005/8/layout/hierarchy2"/>
    <dgm:cxn modelId="{4C67A9C1-2402-49BF-843A-964BDD3D9A61}" type="presOf" srcId="{167FAECA-7F86-4699-8440-417F2D217544}" destId="{EAE0073B-E695-4C6C-B978-B5E3B7024E20}" srcOrd="0" destOrd="0" presId="urn:microsoft.com/office/officeart/2005/8/layout/hierarchy2"/>
    <dgm:cxn modelId="{5FFF614E-E96B-47CF-AA12-37CE29A2D6D9}" type="presOf" srcId="{C9AB5B93-AA24-4987-A7EA-9F702A8D98DC}" destId="{F9C387D6-3DB2-43EE-A8C5-C98DF7AA1264}" srcOrd="0" destOrd="0" presId="urn:microsoft.com/office/officeart/2005/8/layout/hierarchy2"/>
    <dgm:cxn modelId="{CD3F3145-D435-43F3-AA3A-596FFB44B766}" type="presOf" srcId="{DC7403F1-0571-424F-8BE8-3CC1536FDE8C}" destId="{30099040-2BEC-46EB-AE9D-6A3BEF8052F4}" srcOrd="1" destOrd="0" presId="urn:microsoft.com/office/officeart/2005/8/layout/hierarchy2"/>
    <dgm:cxn modelId="{61167F68-2E55-4681-8806-FA08206AB502}" type="presOf" srcId="{2BEEED00-B133-46F3-9B7F-8EF3EFD999F1}" destId="{FD7A0172-CB25-4911-B3EF-667A39E7DCE7}" srcOrd="0" destOrd="0" presId="urn:microsoft.com/office/officeart/2005/8/layout/hierarchy2"/>
    <dgm:cxn modelId="{5910A018-03A5-41B0-8A05-94B82A9D313D}" srcId="{5D61EA02-8BFA-4D0F-8E46-5E315580374A}" destId="{5C72BA27-4ED8-4268-8C59-0D96FD60F177}" srcOrd="0" destOrd="0" parTransId="{2BEEED00-B133-46F3-9B7F-8EF3EFD999F1}" sibTransId="{DD07C94F-AFD1-4731-A3E5-6EDB007D742B}"/>
    <dgm:cxn modelId="{3BFB411F-717E-43EA-B98E-C181B582A5A4}" srcId="{541A30EA-272A-418C-AFBA-B573FCDB56CE}" destId="{5D61EA02-8BFA-4D0F-8E46-5E315580374A}" srcOrd="0" destOrd="0" parTransId="{7A1608D9-E4CA-4808-BEE3-CED60C7A0DD1}" sibTransId="{B6D5FED1-833C-4A62-839E-2ED13889959B}"/>
    <dgm:cxn modelId="{A2BF4E79-4DD3-42E3-ABD3-164EA93021D4}" type="presOf" srcId="{A68335E5-009E-44DF-97AB-B7A1ACEA24EB}" destId="{2E830E8B-B241-4984-BFF5-BCC0806E238E}" srcOrd="0" destOrd="0" presId="urn:microsoft.com/office/officeart/2005/8/layout/hierarchy2"/>
    <dgm:cxn modelId="{F375416E-D18D-4F0A-B9A9-10DEF9DDCF12}" srcId="{76752B70-2FD8-4F70-8B44-25BFD449B474}" destId="{33C05A44-A2B6-4CDD-B983-9E8D17B54B1B}" srcOrd="1" destOrd="0" parTransId="{986B7168-B57B-41C8-BFC6-0EBF5796DDB7}" sibTransId="{E0503955-EABC-4A5E-967E-79D884C93AFD}"/>
    <dgm:cxn modelId="{23C746EF-5CFF-4B27-9DB2-26BB752BA1C0}" type="presOf" srcId="{2BEEED00-B133-46F3-9B7F-8EF3EFD999F1}" destId="{C971E15B-3AB3-4DCE-BC91-B1D0C67824A6}" srcOrd="1" destOrd="0" presId="urn:microsoft.com/office/officeart/2005/8/layout/hierarchy2"/>
    <dgm:cxn modelId="{3543BB8C-D450-4514-AAA9-682D2E3B568E}" type="presOf" srcId="{90DC5E90-6F4B-47AA-87D8-9134DB917318}" destId="{16B11AF4-04C8-4F95-B50D-C951D10CBCFB}" srcOrd="0" destOrd="0" presId="urn:microsoft.com/office/officeart/2005/8/layout/hierarchy2"/>
    <dgm:cxn modelId="{E0C6A890-5F2E-4CD5-AD28-3322D7269CFE}" type="presOf" srcId="{05AFFF34-8020-4494-B0AF-3B8FCE859F02}" destId="{C517C033-B09A-4E21-8604-8C0CA07E9762}" srcOrd="1" destOrd="0" presId="urn:microsoft.com/office/officeart/2005/8/layout/hierarchy2"/>
    <dgm:cxn modelId="{9300E61D-AB92-4363-8553-BB33A7124CB9}" type="presOf" srcId="{8242B283-4BE2-4E85-BFEE-0EA44472760E}" destId="{CB159F70-ABE8-4C17-9F22-0AB61C102E64}" srcOrd="0" destOrd="0" presId="urn:microsoft.com/office/officeart/2005/8/layout/hierarchy2"/>
    <dgm:cxn modelId="{41D76A0B-C865-4E85-9BC2-9FF758DB3839}" srcId="{1CEB947C-EB39-4414-83A1-BE86AAF2267B}" destId="{90DC5E90-6F4B-47AA-87D8-9134DB917318}" srcOrd="0" destOrd="0" parTransId="{87496514-96A4-4444-A6DB-6129F3F29F48}" sibTransId="{CC19B6FF-AA7D-449F-95A5-ADD14B7BBB00}"/>
    <dgm:cxn modelId="{AFEE165D-8EF6-49CA-8BE4-7B43344F40F5}" type="presOf" srcId="{448C5BEE-4732-4357-B651-253BBAA9A8B7}" destId="{5A4405BA-2082-47F6-9FF1-48042B30A932}" srcOrd="0" destOrd="0" presId="urn:microsoft.com/office/officeart/2005/8/layout/hierarchy2"/>
    <dgm:cxn modelId="{4CC93826-66D2-4012-9C3E-8B8BF96CDF88}" type="presOf" srcId="{B95568D8-D303-49EB-85AC-0942EA985617}" destId="{CF2F8359-8E2C-400E-A50D-384EDB3CA8A3}" srcOrd="0" destOrd="0" presId="urn:microsoft.com/office/officeart/2005/8/layout/hierarchy2"/>
    <dgm:cxn modelId="{83FC917D-DE06-4535-851D-0D0EB7B08D99}" type="presOf" srcId="{05AFFF34-8020-4494-B0AF-3B8FCE859F02}" destId="{21F216FC-1A29-4DA3-BE45-EBAAD540EDFF}" srcOrd="0" destOrd="0" presId="urn:microsoft.com/office/officeart/2005/8/layout/hierarchy2"/>
    <dgm:cxn modelId="{0D3707E2-AA6A-4538-A3B9-08051139BD22}" type="presOf" srcId="{AD20F728-8A1C-431A-A057-084EFAE2370E}" destId="{E36CEAF0-998B-4A4B-BA8D-EFF57F7AB8FA}" srcOrd="0" destOrd="0" presId="urn:microsoft.com/office/officeart/2005/8/layout/hierarchy2"/>
    <dgm:cxn modelId="{9D19878B-1F75-44F5-8D33-9F1DE7C7CC38}" type="presOf" srcId="{A68335E5-009E-44DF-97AB-B7A1ACEA24EB}" destId="{6C681D0A-EFBE-40D7-8FA9-0029C727D1F3}" srcOrd="1" destOrd="0" presId="urn:microsoft.com/office/officeart/2005/8/layout/hierarchy2"/>
    <dgm:cxn modelId="{822CE42B-87B3-4907-BD07-33709549AF03}" srcId="{2E691FFF-7427-44F8-A8A7-0CB32246E31C}" destId="{3AEBF0E2-45AF-4956-BF8F-20F6FA6CE5F6}" srcOrd="0" destOrd="0" parTransId="{C9AB5B93-AA24-4987-A7EA-9F702A8D98DC}" sibTransId="{3579E251-C5F1-4AEA-BC0C-852059257770}"/>
    <dgm:cxn modelId="{EA0CF892-B274-4DBB-AB4A-2ABF9DBAD5EB}" srcId="{5D61EA02-8BFA-4D0F-8E46-5E315580374A}" destId="{2E691FFF-7427-44F8-A8A7-0CB32246E31C}" srcOrd="2" destOrd="0" parTransId="{9F12261C-2D8C-4E44-BC1A-1A217B62ECC2}" sibTransId="{45597987-FE80-404D-B411-72E39DC3C6A5}"/>
    <dgm:cxn modelId="{1577FCE5-1B53-4535-99B9-74B14F97E843}" type="presOf" srcId="{1CE192A6-6AB3-4451-998F-D2635F17DFF1}" destId="{C2015C7B-D32C-4CE2-BC7D-C9E321ED4B0D}" srcOrd="1" destOrd="0" presId="urn:microsoft.com/office/officeart/2005/8/layout/hierarchy2"/>
    <dgm:cxn modelId="{16DC6188-9964-4A57-B6F3-5C57180675DD}" type="presOf" srcId="{D87D5094-0096-4ED0-8BEC-3E12D5CBBBF0}" destId="{02A1F396-0D8F-41FA-A270-0769376E77F0}" srcOrd="1" destOrd="0" presId="urn:microsoft.com/office/officeart/2005/8/layout/hierarchy2"/>
    <dgm:cxn modelId="{D7492A2B-BBC8-4D98-A5A8-E6E560A2C0F8}" type="presOf" srcId="{B09DDAA1-FA7F-414B-AEFC-8FD8AD30AEAB}" destId="{2CBD0876-E8DB-432A-A0C4-D664553F2B67}" srcOrd="0" destOrd="0" presId="urn:microsoft.com/office/officeart/2005/8/layout/hierarchy2"/>
    <dgm:cxn modelId="{5BD2F7A6-60C0-4007-80C5-84BE446D87C7}" srcId="{5D61EA02-8BFA-4D0F-8E46-5E315580374A}" destId="{1CEB947C-EB39-4414-83A1-BE86AAF2267B}" srcOrd="3" destOrd="0" parTransId="{476EF9D4-D438-40F7-BC97-D488DFA755A1}" sibTransId="{4E380BCB-3D5D-4C38-A0BA-867206085830}"/>
    <dgm:cxn modelId="{8FA6CF88-2D33-4CD7-8693-3F37831948B9}" type="presOf" srcId="{DD1E4FED-04E7-448F-B812-8BEE8486DD43}" destId="{D8394A56-8A48-43C9-8876-8EA39F4B73ED}" srcOrd="0" destOrd="0" presId="urn:microsoft.com/office/officeart/2005/8/layout/hierarchy2"/>
    <dgm:cxn modelId="{3C307A15-752F-447E-B154-1AF0305C2CD0}" type="presOf" srcId="{08EB2621-46CB-4202-ADE5-AB4B3522E59F}" destId="{240ABD63-9087-4546-89CF-88541F4CEF52}" srcOrd="0" destOrd="0" presId="urn:microsoft.com/office/officeart/2005/8/layout/hierarchy2"/>
    <dgm:cxn modelId="{8209CCAE-FE41-482F-8E5A-A4B10AD261D8}" type="presOf" srcId="{15B13E3A-CE8B-4DDB-99F6-4A778AADA124}" destId="{3B8868D9-9F8B-47F9-99EF-A48BC6B2FF26}" srcOrd="0" destOrd="0" presId="urn:microsoft.com/office/officeart/2005/8/layout/hierarchy2"/>
    <dgm:cxn modelId="{6FFC370E-F7B8-43BD-9FC6-60323D1BE107}" type="presOf" srcId="{DC7403F1-0571-424F-8BE8-3CC1536FDE8C}" destId="{BF0567E6-6DA9-48ED-9A37-47285840FDF7}" srcOrd="0" destOrd="0" presId="urn:microsoft.com/office/officeart/2005/8/layout/hierarchy2"/>
    <dgm:cxn modelId="{370A84E1-D99E-4E0F-B3BC-25CF07C28550}" type="presOf" srcId="{946EF0D6-3817-4E92-8FB9-6A907EBD07C9}" destId="{68438195-FD75-4EAF-817E-3D241C458B9B}" srcOrd="0" destOrd="0" presId="urn:microsoft.com/office/officeart/2005/8/layout/hierarchy2"/>
    <dgm:cxn modelId="{DBBA8554-8AF1-4F6D-B781-D300A0B6492F}" type="presOf" srcId="{33C05A44-A2B6-4CDD-B983-9E8D17B54B1B}" destId="{B38E3594-CA56-4A29-BFDC-CA290103A3A6}" srcOrd="0" destOrd="0" presId="urn:microsoft.com/office/officeart/2005/8/layout/hierarchy2"/>
    <dgm:cxn modelId="{B1C448D9-A626-4D81-BB14-A5EB7B8452C2}" srcId="{5D61EA02-8BFA-4D0F-8E46-5E315580374A}" destId="{76752B70-2FD8-4F70-8B44-25BFD449B474}" srcOrd="1" destOrd="0" parTransId="{F49A8C01-7410-48F0-BC22-AF5FC134600B}" sibTransId="{2627F6E0-D24B-483C-AFB2-024B454E8931}"/>
    <dgm:cxn modelId="{7283A1BA-F852-4025-8F27-65578A3C38F6}" type="presOf" srcId="{2B038B93-B8E9-4EE3-9443-436A929BCB09}" destId="{EDD898AC-163C-4B2A-929B-A80367C5CB73}" srcOrd="0" destOrd="0" presId="urn:microsoft.com/office/officeart/2005/8/layout/hierarchy2"/>
    <dgm:cxn modelId="{1EE0F191-5A38-45AC-BC16-FBEBC5B7CE97}" type="presOf" srcId="{5C72BA27-4ED8-4268-8C59-0D96FD60F177}" destId="{6D38B18B-70EC-4AF7-A6FF-B5C7FE8D4DA4}" srcOrd="0" destOrd="0" presId="urn:microsoft.com/office/officeart/2005/8/layout/hierarchy2"/>
    <dgm:cxn modelId="{D5EABCAB-DBF3-4BD7-8D5A-C197DA570004}" type="presOf" srcId="{C9AB5B93-AA24-4987-A7EA-9F702A8D98DC}" destId="{54AF12FD-3B65-46EE-9011-B900D4CBD75B}" srcOrd="1" destOrd="0" presId="urn:microsoft.com/office/officeart/2005/8/layout/hierarchy2"/>
    <dgm:cxn modelId="{D19F4537-FBF5-4DBE-9903-AB6C9F34E9F3}" srcId="{9ADEECC3-7F9F-46A7-B5DA-4F3694F77112}" destId="{5A06D474-CF30-4D35-8779-5ED70C17EFCB}" srcOrd="1" destOrd="0" parTransId="{1CE192A6-6AB3-4451-998F-D2635F17DFF1}" sibTransId="{A197156F-3493-4B75-855F-34B8157CB60E}"/>
    <dgm:cxn modelId="{79A795AC-7C5A-4FD6-8A11-FF45A37771E1}" srcId="{AD20F728-8A1C-431A-A057-084EFAE2370E}" destId="{2ABC8B2A-1AE0-4445-BB0F-A32B638FE792}" srcOrd="0" destOrd="0" parTransId="{D87D5094-0096-4ED0-8BEC-3E12D5CBBBF0}" sibTransId="{61A5C246-C7ED-4CFE-8408-A8189B0557CB}"/>
    <dgm:cxn modelId="{5F0C2B4E-A486-468C-BBEB-89EC8FAE88E4}" type="presOf" srcId="{1CEB947C-EB39-4414-83A1-BE86AAF2267B}" destId="{26D8E710-F0D2-45EF-BDE9-84F12E45A85F}" srcOrd="0" destOrd="0" presId="urn:microsoft.com/office/officeart/2005/8/layout/hierarchy2"/>
    <dgm:cxn modelId="{F5E608F6-78A3-48BA-8204-D2CAB219964B}" type="presOf" srcId="{541A30EA-272A-418C-AFBA-B573FCDB56CE}" destId="{CC5F2D0D-E1E5-4C49-8DF7-2A61C5DA8A1D}" srcOrd="0" destOrd="0" presId="urn:microsoft.com/office/officeart/2005/8/layout/hierarchy2"/>
    <dgm:cxn modelId="{4F735AC5-78FD-439B-8EC7-49CBD7C7F736}" type="presOf" srcId="{FAB60589-855B-4933-8283-6EA08460BF7F}" destId="{1889DF31-E9C1-45A1-88BE-8B18172A263A}" srcOrd="0" destOrd="0" presId="urn:microsoft.com/office/officeart/2005/8/layout/hierarchy2"/>
    <dgm:cxn modelId="{3C8D7856-4CE6-4B37-9C3A-DDF6D41272D2}" type="presOf" srcId="{29280282-54F1-45C6-8D42-4754C6BDCF91}" destId="{4A7F0945-CD52-46CF-9330-64955ED272D3}" srcOrd="0" destOrd="0" presId="urn:microsoft.com/office/officeart/2005/8/layout/hierarchy2"/>
    <dgm:cxn modelId="{BCEDA718-7A7F-47BB-910D-CA135FDAE0AA}" type="presOf" srcId="{A6F2A7DE-2AF6-4487-959F-D397992022A4}" destId="{E7F03264-C14C-446F-BCBE-D61750AF3A77}" srcOrd="0" destOrd="0" presId="urn:microsoft.com/office/officeart/2005/8/layout/hierarchy2"/>
    <dgm:cxn modelId="{E61A86DF-FF8D-4586-B43D-199D25F5D805}" srcId="{A6F2A7DE-2AF6-4487-959F-D397992022A4}" destId="{E2E4CF81-77EC-4CCE-8CBF-5EBF1BDFDD2A}" srcOrd="0" destOrd="0" parTransId="{05AFFF34-8020-4494-B0AF-3B8FCE859F02}" sibTransId="{EF61E1B0-9987-40EC-840C-30580C7CD5D4}"/>
    <dgm:cxn modelId="{C0627ADA-4826-48B9-A60E-345C85ABED15}" type="presOf" srcId="{2E691FFF-7427-44F8-A8A7-0CB32246E31C}" destId="{0C7AD588-E19E-4FA4-8679-76D852021E3D}" srcOrd="0" destOrd="0" presId="urn:microsoft.com/office/officeart/2005/8/layout/hierarchy2"/>
    <dgm:cxn modelId="{68DC8261-6364-4A31-B72E-AF16267A8544}" type="presOf" srcId="{E2E4CF81-77EC-4CCE-8CBF-5EBF1BDFDD2A}" destId="{238A04B6-8EF5-45CF-9164-325F1FDB3A44}" srcOrd="0" destOrd="0" presId="urn:microsoft.com/office/officeart/2005/8/layout/hierarchy2"/>
    <dgm:cxn modelId="{15F6BF18-2BB9-4EEB-B695-E74B88D09FD3}" type="presOf" srcId="{55FAC393-4BEB-48FC-8ACB-8A77E52659C4}" destId="{265BA9A4-8B4E-4711-88C7-AB227C949A94}" srcOrd="0" destOrd="0" presId="urn:microsoft.com/office/officeart/2005/8/layout/hierarchy2"/>
    <dgm:cxn modelId="{B2F30013-83CA-429D-8D58-6221C7E6EBD7}" type="presOf" srcId="{75F630ED-A7FC-4A27-96D8-2461E5115420}" destId="{E6077319-7C6E-4777-97B3-CA97D1DAD822}" srcOrd="1" destOrd="0" presId="urn:microsoft.com/office/officeart/2005/8/layout/hierarchy2"/>
    <dgm:cxn modelId="{7D5744CD-043B-468A-A028-CB04AD344382}" srcId="{A6F2A7DE-2AF6-4487-959F-D397992022A4}" destId="{B95568D8-D303-49EB-85AC-0942EA985617}" srcOrd="1" destOrd="0" parTransId="{8242B283-4BE2-4E85-BFEE-0EA44472760E}" sibTransId="{2E7F46BE-885D-482A-BC1E-BDED69909460}"/>
    <dgm:cxn modelId="{2BB27077-C95D-4C54-A567-99646598604E}" type="presOf" srcId="{3AEBF0E2-45AF-4956-BF8F-20F6FA6CE5F6}" destId="{CC6B0A1C-BAB8-4AB7-9EF6-A7279AB3044F}" srcOrd="0" destOrd="0" presId="urn:microsoft.com/office/officeart/2005/8/layout/hierarchy2"/>
    <dgm:cxn modelId="{C900496A-D2A0-4924-80B8-C8F36D3F4296}" srcId="{76752B70-2FD8-4F70-8B44-25BFD449B474}" destId="{9ADEECC3-7F9F-46A7-B5DA-4F3694F77112}" srcOrd="0" destOrd="0" parTransId="{FAB60589-855B-4933-8283-6EA08460BF7F}" sibTransId="{2EDFDF46-E400-44D7-9888-18E57C418970}"/>
    <dgm:cxn modelId="{6920ED83-38EB-4727-98DA-9126D9C32BE1}" srcId="{08EB2621-46CB-4202-ADE5-AB4B3522E59F}" destId="{AD20F728-8A1C-431A-A057-084EFAE2370E}" srcOrd="1" destOrd="0" parTransId="{29280282-54F1-45C6-8D42-4754C6BDCF91}" sibTransId="{4BE0A73D-F545-49DA-BD19-85E8D42A89C6}"/>
    <dgm:cxn modelId="{7FA64224-151F-459F-B2A2-05944D7DE76B}" type="presOf" srcId="{986B7168-B57B-41C8-BFC6-0EBF5796DDB7}" destId="{346F9867-B732-44D3-B591-4FC16781C35B}" srcOrd="1" destOrd="0" presId="urn:microsoft.com/office/officeart/2005/8/layout/hierarchy2"/>
    <dgm:cxn modelId="{69D90037-C41C-4D96-9843-5FF9C27F80DE}" type="presOf" srcId="{DD1E4FED-04E7-448F-B812-8BEE8486DD43}" destId="{13024C18-820A-4B62-BAEA-89D27D0765CD}" srcOrd="1" destOrd="0" presId="urn:microsoft.com/office/officeart/2005/8/layout/hierarchy2"/>
    <dgm:cxn modelId="{866511B1-9612-4FEF-9A04-E519E87E1209}" type="presOf" srcId="{F49A8C01-7410-48F0-BC22-AF5FC134600B}" destId="{3284F059-BB42-4147-B03D-CCCC684A12A7}" srcOrd="1" destOrd="0" presId="urn:microsoft.com/office/officeart/2005/8/layout/hierarchy2"/>
    <dgm:cxn modelId="{E8BBACD7-25A8-4995-BBF4-D1029F7A74F9}" type="presOf" srcId="{B09DDAA1-FA7F-414B-AEFC-8FD8AD30AEAB}" destId="{B5C8146A-0574-4C94-8DE4-9D4C27829023}" srcOrd="1" destOrd="0" presId="urn:microsoft.com/office/officeart/2005/8/layout/hierarchy2"/>
    <dgm:cxn modelId="{3234E9D5-45A0-4C52-9B7A-1D79A0F163FD}" type="presOf" srcId="{476EF9D4-D438-40F7-BC97-D488DFA755A1}" destId="{12C2DC85-DDAF-4F57-9841-150A97500304}" srcOrd="1" destOrd="0" presId="urn:microsoft.com/office/officeart/2005/8/layout/hierarchy2"/>
    <dgm:cxn modelId="{9CBC7425-48EF-4085-98ED-2BA1A6DEC9DE}" type="presParOf" srcId="{CC5F2D0D-E1E5-4C49-8DF7-2A61C5DA8A1D}" destId="{4836E9C7-1D00-438F-B3B2-7F9CB5072224}" srcOrd="0" destOrd="0" presId="urn:microsoft.com/office/officeart/2005/8/layout/hierarchy2"/>
    <dgm:cxn modelId="{ABB3417D-5E8C-4338-8ABD-EB86E644311E}" type="presParOf" srcId="{4836E9C7-1D00-438F-B3B2-7F9CB5072224}" destId="{D5ACFD89-23A4-4CF0-A4C3-F21EF07981F7}" srcOrd="0" destOrd="0" presId="urn:microsoft.com/office/officeart/2005/8/layout/hierarchy2"/>
    <dgm:cxn modelId="{0802A1FB-0ADD-4CFD-B7F5-6C0FADBCAE5F}" type="presParOf" srcId="{4836E9C7-1D00-438F-B3B2-7F9CB5072224}" destId="{82CA0987-2977-4072-97D6-791AD3CF7947}" srcOrd="1" destOrd="0" presId="urn:microsoft.com/office/officeart/2005/8/layout/hierarchy2"/>
    <dgm:cxn modelId="{CFFE670B-AD48-498E-8FDF-8C8740712551}" type="presParOf" srcId="{82CA0987-2977-4072-97D6-791AD3CF7947}" destId="{FD7A0172-CB25-4911-B3EF-667A39E7DCE7}" srcOrd="0" destOrd="0" presId="urn:microsoft.com/office/officeart/2005/8/layout/hierarchy2"/>
    <dgm:cxn modelId="{4F8CACD2-31EA-42DC-B950-85C9BD7AD441}" type="presParOf" srcId="{FD7A0172-CB25-4911-B3EF-667A39E7DCE7}" destId="{C971E15B-3AB3-4DCE-BC91-B1D0C67824A6}" srcOrd="0" destOrd="0" presId="urn:microsoft.com/office/officeart/2005/8/layout/hierarchy2"/>
    <dgm:cxn modelId="{8CF8DA16-1F52-49F4-BD4A-1FC941B05B05}" type="presParOf" srcId="{82CA0987-2977-4072-97D6-791AD3CF7947}" destId="{534A082A-40AD-4635-8AAB-1F71AB8888EE}" srcOrd="1" destOrd="0" presId="urn:microsoft.com/office/officeart/2005/8/layout/hierarchy2"/>
    <dgm:cxn modelId="{438E2057-EF49-4B03-BB58-C2D905FA0920}" type="presParOf" srcId="{534A082A-40AD-4635-8AAB-1F71AB8888EE}" destId="{6D38B18B-70EC-4AF7-A6FF-B5C7FE8D4DA4}" srcOrd="0" destOrd="0" presId="urn:microsoft.com/office/officeart/2005/8/layout/hierarchy2"/>
    <dgm:cxn modelId="{B1CC4A39-BDD7-4BEE-81E2-E1C77DB7EF41}" type="presParOf" srcId="{534A082A-40AD-4635-8AAB-1F71AB8888EE}" destId="{4B946D61-20E5-4755-A44A-B57CD5218A5D}" srcOrd="1" destOrd="0" presId="urn:microsoft.com/office/officeart/2005/8/layout/hierarchy2"/>
    <dgm:cxn modelId="{855BDE99-5BAC-41DB-AB59-8BF21D0990AC}" type="presParOf" srcId="{4B946D61-20E5-4755-A44A-B57CD5218A5D}" destId="{68438195-FD75-4EAF-817E-3D241C458B9B}" srcOrd="0" destOrd="0" presId="urn:microsoft.com/office/officeart/2005/8/layout/hierarchy2"/>
    <dgm:cxn modelId="{6F08B377-281D-41F2-AE2F-1215556B1000}" type="presParOf" srcId="{68438195-FD75-4EAF-817E-3D241C458B9B}" destId="{E6950A32-D71C-4EA5-88AE-3B3F0287DC19}" srcOrd="0" destOrd="0" presId="urn:microsoft.com/office/officeart/2005/8/layout/hierarchy2"/>
    <dgm:cxn modelId="{37D36C9D-5C50-4D57-9290-C20DF77388B6}" type="presParOf" srcId="{4B946D61-20E5-4755-A44A-B57CD5218A5D}" destId="{52422672-3E70-4BC8-BC5D-54AE606EFF81}" srcOrd="1" destOrd="0" presId="urn:microsoft.com/office/officeart/2005/8/layout/hierarchy2"/>
    <dgm:cxn modelId="{6F684F09-6B38-4A6E-AA9F-74791F2A2642}" type="presParOf" srcId="{52422672-3E70-4BC8-BC5D-54AE606EFF81}" destId="{EDD898AC-163C-4B2A-929B-A80367C5CB73}" srcOrd="0" destOrd="0" presId="urn:microsoft.com/office/officeart/2005/8/layout/hierarchy2"/>
    <dgm:cxn modelId="{BC413180-BD28-406A-8F54-B7D163E06EBF}" type="presParOf" srcId="{52422672-3E70-4BC8-BC5D-54AE606EFF81}" destId="{0FA6616D-6EA1-4836-AD86-6275C3D51DD1}" srcOrd="1" destOrd="0" presId="urn:microsoft.com/office/officeart/2005/8/layout/hierarchy2"/>
    <dgm:cxn modelId="{29D5884F-9D89-4791-BC52-3E6EB18BFFA1}" type="presParOf" srcId="{4B946D61-20E5-4755-A44A-B57CD5218A5D}" destId="{2CBD0876-E8DB-432A-A0C4-D664553F2B67}" srcOrd="2" destOrd="0" presId="urn:microsoft.com/office/officeart/2005/8/layout/hierarchy2"/>
    <dgm:cxn modelId="{8947C6D2-640D-4329-B079-CBAAE2872341}" type="presParOf" srcId="{2CBD0876-E8DB-432A-A0C4-D664553F2B67}" destId="{B5C8146A-0574-4C94-8DE4-9D4C27829023}" srcOrd="0" destOrd="0" presId="urn:microsoft.com/office/officeart/2005/8/layout/hierarchy2"/>
    <dgm:cxn modelId="{88DB7533-B355-4A81-A4FA-B63F1BF4709B}" type="presParOf" srcId="{4B946D61-20E5-4755-A44A-B57CD5218A5D}" destId="{33B1E37E-E51F-4756-A36C-5CE66904AB53}" srcOrd="3" destOrd="0" presId="urn:microsoft.com/office/officeart/2005/8/layout/hierarchy2"/>
    <dgm:cxn modelId="{1935D022-D52A-4FEB-8D7A-6CD67EF54B23}" type="presParOf" srcId="{33B1E37E-E51F-4756-A36C-5CE66904AB53}" destId="{5A4405BA-2082-47F6-9FF1-48042B30A932}" srcOrd="0" destOrd="0" presId="urn:microsoft.com/office/officeart/2005/8/layout/hierarchy2"/>
    <dgm:cxn modelId="{E14A73D2-9A06-4A34-845A-F15B0B4F2446}" type="presParOf" srcId="{33B1E37E-E51F-4756-A36C-5CE66904AB53}" destId="{1E3C933A-509A-4793-BE5F-AFBAE693028B}" srcOrd="1" destOrd="0" presId="urn:microsoft.com/office/officeart/2005/8/layout/hierarchy2"/>
    <dgm:cxn modelId="{41072DB1-85C7-4ECF-9632-94978514F8E3}" type="presParOf" srcId="{82CA0987-2977-4072-97D6-791AD3CF7947}" destId="{1FB9E06D-EF2B-4048-9039-AD508A01931D}" srcOrd="2" destOrd="0" presId="urn:microsoft.com/office/officeart/2005/8/layout/hierarchy2"/>
    <dgm:cxn modelId="{2F7E0386-2567-41A5-9B3D-24334A04845E}" type="presParOf" srcId="{1FB9E06D-EF2B-4048-9039-AD508A01931D}" destId="{3284F059-BB42-4147-B03D-CCCC684A12A7}" srcOrd="0" destOrd="0" presId="urn:microsoft.com/office/officeart/2005/8/layout/hierarchy2"/>
    <dgm:cxn modelId="{CE88E54C-28B8-4A42-A06E-01DD5EB5E551}" type="presParOf" srcId="{82CA0987-2977-4072-97D6-791AD3CF7947}" destId="{C51D7C66-CE84-4886-83BA-4C6DA9A40BDC}" srcOrd="3" destOrd="0" presId="urn:microsoft.com/office/officeart/2005/8/layout/hierarchy2"/>
    <dgm:cxn modelId="{25C5CD79-A9F0-4C01-B12A-150CC0A7E030}" type="presParOf" srcId="{C51D7C66-CE84-4886-83BA-4C6DA9A40BDC}" destId="{54743B2E-2B49-4B9C-BCFE-89B4A223022D}" srcOrd="0" destOrd="0" presId="urn:microsoft.com/office/officeart/2005/8/layout/hierarchy2"/>
    <dgm:cxn modelId="{132D2D78-2A01-45D0-9417-76B223B43FCE}" type="presParOf" srcId="{C51D7C66-CE84-4886-83BA-4C6DA9A40BDC}" destId="{27EB1AA2-FA2B-4889-A21B-9179BBFF8ED6}" srcOrd="1" destOrd="0" presId="urn:microsoft.com/office/officeart/2005/8/layout/hierarchy2"/>
    <dgm:cxn modelId="{CE4BD1E2-5A56-4836-86F1-247A1B2FC9E8}" type="presParOf" srcId="{27EB1AA2-FA2B-4889-A21B-9179BBFF8ED6}" destId="{1889DF31-E9C1-45A1-88BE-8B18172A263A}" srcOrd="0" destOrd="0" presId="urn:microsoft.com/office/officeart/2005/8/layout/hierarchy2"/>
    <dgm:cxn modelId="{5A108FB9-B4B3-46B4-A64B-BC5FD1144669}" type="presParOf" srcId="{1889DF31-E9C1-45A1-88BE-8B18172A263A}" destId="{6693197B-78B7-47EE-9FE1-10471704F946}" srcOrd="0" destOrd="0" presId="urn:microsoft.com/office/officeart/2005/8/layout/hierarchy2"/>
    <dgm:cxn modelId="{A562251E-204C-4B46-B25A-E4541B61E14F}" type="presParOf" srcId="{27EB1AA2-FA2B-4889-A21B-9179BBFF8ED6}" destId="{3BAB4446-30E3-4CE2-B996-8CCB97B38883}" srcOrd="1" destOrd="0" presId="urn:microsoft.com/office/officeart/2005/8/layout/hierarchy2"/>
    <dgm:cxn modelId="{F0EBA58C-D25A-42D4-BAAA-CE19E33785E6}" type="presParOf" srcId="{3BAB4446-30E3-4CE2-B996-8CCB97B38883}" destId="{797FBD49-A139-409C-80D6-2992C6762477}" srcOrd="0" destOrd="0" presId="urn:microsoft.com/office/officeart/2005/8/layout/hierarchy2"/>
    <dgm:cxn modelId="{A5F60AE6-F2AF-4868-8F45-9D156FC1B92F}" type="presParOf" srcId="{3BAB4446-30E3-4CE2-B996-8CCB97B38883}" destId="{31D18E03-2145-41C5-8A25-705D6BFA78D5}" srcOrd="1" destOrd="0" presId="urn:microsoft.com/office/officeart/2005/8/layout/hierarchy2"/>
    <dgm:cxn modelId="{911B2B49-2120-4BA5-9C4B-4695E67A1027}" type="presParOf" srcId="{31D18E03-2145-41C5-8A25-705D6BFA78D5}" destId="{4AA5200D-7B15-42DE-9422-B197E4970211}" srcOrd="0" destOrd="0" presId="urn:microsoft.com/office/officeart/2005/8/layout/hierarchy2"/>
    <dgm:cxn modelId="{71ECB66F-AF1A-47E9-A5CD-24E2D5FC5A60}" type="presParOf" srcId="{4AA5200D-7B15-42DE-9422-B197E4970211}" destId="{E6077319-7C6E-4777-97B3-CA97D1DAD822}" srcOrd="0" destOrd="0" presId="urn:microsoft.com/office/officeart/2005/8/layout/hierarchy2"/>
    <dgm:cxn modelId="{B88CAF6F-1D54-44ED-8F11-2F545FA50B39}" type="presParOf" srcId="{31D18E03-2145-41C5-8A25-705D6BFA78D5}" destId="{160396F2-C918-469D-B3DD-4DBBB7563CF1}" srcOrd="1" destOrd="0" presId="urn:microsoft.com/office/officeart/2005/8/layout/hierarchy2"/>
    <dgm:cxn modelId="{7387FB17-4B2D-4E12-9AD8-8427F87E1AAB}" type="presParOf" srcId="{160396F2-C918-469D-B3DD-4DBBB7563CF1}" destId="{3B8868D9-9F8B-47F9-99EF-A48BC6B2FF26}" srcOrd="0" destOrd="0" presId="urn:microsoft.com/office/officeart/2005/8/layout/hierarchy2"/>
    <dgm:cxn modelId="{089D1276-F96B-43AD-8066-7791D232A34C}" type="presParOf" srcId="{160396F2-C918-469D-B3DD-4DBBB7563CF1}" destId="{F1BA8509-48B6-44D9-B6F0-090B84E3C117}" srcOrd="1" destOrd="0" presId="urn:microsoft.com/office/officeart/2005/8/layout/hierarchy2"/>
    <dgm:cxn modelId="{B4AC2BD8-A8A7-4787-BDEA-D4EF83651E2E}" type="presParOf" srcId="{31D18E03-2145-41C5-8A25-705D6BFA78D5}" destId="{81DF227C-317B-417C-B837-BF4939219178}" srcOrd="2" destOrd="0" presId="urn:microsoft.com/office/officeart/2005/8/layout/hierarchy2"/>
    <dgm:cxn modelId="{81F3C92C-A689-427C-9C7A-4E556D8F6BCB}" type="presParOf" srcId="{81DF227C-317B-417C-B837-BF4939219178}" destId="{C2015C7B-D32C-4CE2-BC7D-C9E321ED4B0D}" srcOrd="0" destOrd="0" presId="urn:microsoft.com/office/officeart/2005/8/layout/hierarchy2"/>
    <dgm:cxn modelId="{8532398C-1B7A-472F-AFA8-93DF395E5B85}" type="presParOf" srcId="{31D18E03-2145-41C5-8A25-705D6BFA78D5}" destId="{1D2643D1-9721-4869-8B26-F7B57CCBA54C}" srcOrd="3" destOrd="0" presId="urn:microsoft.com/office/officeart/2005/8/layout/hierarchy2"/>
    <dgm:cxn modelId="{48742CC7-2021-4312-B6B2-977A68D9D4BA}" type="presParOf" srcId="{1D2643D1-9721-4869-8B26-F7B57CCBA54C}" destId="{41370F12-1FA0-4579-8285-C15FA148591C}" srcOrd="0" destOrd="0" presId="urn:microsoft.com/office/officeart/2005/8/layout/hierarchy2"/>
    <dgm:cxn modelId="{8CD470F1-8D5E-4D18-B2B2-4AEFCD84F742}" type="presParOf" srcId="{1D2643D1-9721-4869-8B26-F7B57CCBA54C}" destId="{4012EABF-8046-4F68-B7F4-6930763191CD}" srcOrd="1" destOrd="0" presId="urn:microsoft.com/office/officeart/2005/8/layout/hierarchy2"/>
    <dgm:cxn modelId="{E36CEDC2-B21E-46EB-88A1-FABB5D5B63BC}" type="presParOf" srcId="{27EB1AA2-FA2B-4889-A21B-9179BBFF8ED6}" destId="{2864DC2A-13C0-4E4B-A7F3-F63F340FA450}" srcOrd="2" destOrd="0" presId="urn:microsoft.com/office/officeart/2005/8/layout/hierarchy2"/>
    <dgm:cxn modelId="{CAD17C8E-0411-4925-BBCD-C39523BF5A38}" type="presParOf" srcId="{2864DC2A-13C0-4E4B-A7F3-F63F340FA450}" destId="{346F9867-B732-44D3-B591-4FC16781C35B}" srcOrd="0" destOrd="0" presId="urn:microsoft.com/office/officeart/2005/8/layout/hierarchy2"/>
    <dgm:cxn modelId="{0542433C-7A5E-405E-927F-5CDED043B244}" type="presParOf" srcId="{27EB1AA2-FA2B-4889-A21B-9179BBFF8ED6}" destId="{1CCA5EC4-0B2E-48DA-9177-936A8E95D339}" srcOrd="3" destOrd="0" presId="urn:microsoft.com/office/officeart/2005/8/layout/hierarchy2"/>
    <dgm:cxn modelId="{5592A575-EBE2-413E-8127-74A4B075E767}" type="presParOf" srcId="{1CCA5EC4-0B2E-48DA-9177-936A8E95D339}" destId="{B38E3594-CA56-4A29-BFDC-CA290103A3A6}" srcOrd="0" destOrd="0" presId="urn:microsoft.com/office/officeart/2005/8/layout/hierarchy2"/>
    <dgm:cxn modelId="{21AF058C-E877-4DB6-9DB3-31C9463A3D4A}" type="presParOf" srcId="{1CCA5EC4-0B2E-48DA-9177-936A8E95D339}" destId="{C5A0FD96-86B8-4A41-9D84-94EABE4C37F2}" srcOrd="1" destOrd="0" presId="urn:microsoft.com/office/officeart/2005/8/layout/hierarchy2"/>
    <dgm:cxn modelId="{1D1C9158-F989-45E0-ADB7-984DA14A6A23}" type="presParOf" srcId="{C5A0FD96-86B8-4A41-9D84-94EABE4C37F2}" destId="{2E830E8B-B241-4984-BFF5-BCC0806E238E}" srcOrd="0" destOrd="0" presId="urn:microsoft.com/office/officeart/2005/8/layout/hierarchy2"/>
    <dgm:cxn modelId="{E86393D1-CCE7-45B0-ABFC-2F51C929FE67}" type="presParOf" srcId="{2E830E8B-B241-4984-BFF5-BCC0806E238E}" destId="{6C681D0A-EFBE-40D7-8FA9-0029C727D1F3}" srcOrd="0" destOrd="0" presId="urn:microsoft.com/office/officeart/2005/8/layout/hierarchy2"/>
    <dgm:cxn modelId="{A487FB47-F9C1-4B03-8919-11E12635D4C5}" type="presParOf" srcId="{C5A0FD96-86B8-4A41-9D84-94EABE4C37F2}" destId="{34D76B34-6EB6-4D02-986A-9A5B7465C171}" srcOrd="1" destOrd="0" presId="urn:microsoft.com/office/officeart/2005/8/layout/hierarchy2"/>
    <dgm:cxn modelId="{9545B5B7-AEB6-4C3B-84EE-8EEBD9176B50}" type="presParOf" srcId="{34D76B34-6EB6-4D02-986A-9A5B7465C171}" destId="{EAE0073B-E695-4C6C-B978-B5E3B7024E20}" srcOrd="0" destOrd="0" presId="urn:microsoft.com/office/officeart/2005/8/layout/hierarchy2"/>
    <dgm:cxn modelId="{C06BF131-2A7A-44BE-A63C-C5B2D9682FCC}" type="presParOf" srcId="{34D76B34-6EB6-4D02-986A-9A5B7465C171}" destId="{15B5017A-F407-4601-B757-58B127DF9ECC}" srcOrd="1" destOrd="0" presId="urn:microsoft.com/office/officeart/2005/8/layout/hierarchy2"/>
    <dgm:cxn modelId="{9D86DD41-0F0E-4482-BA24-B5DE160FBDEE}" type="presParOf" srcId="{82CA0987-2977-4072-97D6-791AD3CF7947}" destId="{D88348ED-527A-4837-8156-098C1F615BFB}" srcOrd="4" destOrd="0" presId="urn:microsoft.com/office/officeart/2005/8/layout/hierarchy2"/>
    <dgm:cxn modelId="{42402C84-3151-44C2-80B7-54B4315C44A7}" type="presParOf" srcId="{D88348ED-527A-4837-8156-098C1F615BFB}" destId="{DD8AA6E0-BA21-42D8-8E4A-93AFF5B7CBEA}" srcOrd="0" destOrd="0" presId="urn:microsoft.com/office/officeart/2005/8/layout/hierarchy2"/>
    <dgm:cxn modelId="{4F071836-A60A-483D-9029-05210A0C69BC}" type="presParOf" srcId="{82CA0987-2977-4072-97D6-791AD3CF7947}" destId="{22795D5D-6477-408C-8785-133C6F81E485}" srcOrd="5" destOrd="0" presId="urn:microsoft.com/office/officeart/2005/8/layout/hierarchy2"/>
    <dgm:cxn modelId="{E69E9C00-F544-4C51-AA5E-81FC3A1B4730}" type="presParOf" srcId="{22795D5D-6477-408C-8785-133C6F81E485}" destId="{0C7AD588-E19E-4FA4-8679-76D852021E3D}" srcOrd="0" destOrd="0" presId="urn:microsoft.com/office/officeart/2005/8/layout/hierarchy2"/>
    <dgm:cxn modelId="{9F820566-8A69-4927-8893-B9C35F079D9B}" type="presParOf" srcId="{22795D5D-6477-408C-8785-133C6F81E485}" destId="{931CE5FB-4819-4396-B9CF-E5B2AA7AF582}" srcOrd="1" destOrd="0" presId="urn:microsoft.com/office/officeart/2005/8/layout/hierarchy2"/>
    <dgm:cxn modelId="{08908D38-17C0-4322-B1B0-60F683F22F54}" type="presParOf" srcId="{931CE5FB-4819-4396-B9CF-E5B2AA7AF582}" destId="{F9C387D6-3DB2-43EE-A8C5-C98DF7AA1264}" srcOrd="0" destOrd="0" presId="urn:microsoft.com/office/officeart/2005/8/layout/hierarchy2"/>
    <dgm:cxn modelId="{3E93418F-E6F2-48C6-8ACB-B955F08E3D21}" type="presParOf" srcId="{F9C387D6-3DB2-43EE-A8C5-C98DF7AA1264}" destId="{54AF12FD-3B65-46EE-9011-B900D4CBD75B}" srcOrd="0" destOrd="0" presId="urn:microsoft.com/office/officeart/2005/8/layout/hierarchy2"/>
    <dgm:cxn modelId="{6D97396B-6422-4F50-9A9A-43A931153079}" type="presParOf" srcId="{931CE5FB-4819-4396-B9CF-E5B2AA7AF582}" destId="{2860C44C-8CEC-49E4-84FD-6CAB9BFEB225}" srcOrd="1" destOrd="0" presId="urn:microsoft.com/office/officeart/2005/8/layout/hierarchy2"/>
    <dgm:cxn modelId="{42828D6A-0267-4830-B7E3-DB438AE54F4B}" type="presParOf" srcId="{2860C44C-8CEC-49E4-84FD-6CAB9BFEB225}" destId="{CC6B0A1C-BAB8-4AB7-9EF6-A7279AB3044F}" srcOrd="0" destOrd="0" presId="urn:microsoft.com/office/officeart/2005/8/layout/hierarchy2"/>
    <dgm:cxn modelId="{51A9D3E0-7A63-41B9-AFCF-25B47D3DC004}" type="presParOf" srcId="{2860C44C-8CEC-49E4-84FD-6CAB9BFEB225}" destId="{58636A5C-0915-4FC5-916B-8EEEEF627EA0}" srcOrd="1" destOrd="0" presId="urn:microsoft.com/office/officeart/2005/8/layout/hierarchy2"/>
    <dgm:cxn modelId="{F30FE123-8E74-4313-AA4C-B1095BACA989}" type="presParOf" srcId="{82CA0987-2977-4072-97D6-791AD3CF7947}" destId="{82063FD8-2DE8-42B1-AC01-6CDB0BC37358}" srcOrd="6" destOrd="0" presId="urn:microsoft.com/office/officeart/2005/8/layout/hierarchy2"/>
    <dgm:cxn modelId="{B2E19039-D06D-405A-A59E-B78D4BF404E6}" type="presParOf" srcId="{82063FD8-2DE8-42B1-AC01-6CDB0BC37358}" destId="{12C2DC85-DDAF-4F57-9841-150A97500304}" srcOrd="0" destOrd="0" presId="urn:microsoft.com/office/officeart/2005/8/layout/hierarchy2"/>
    <dgm:cxn modelId="{1CC113B7-8673-4BE3-A800-2405BC32C932}" type="presParOf" srcId="{82CA0987-2977-4072-97D6-791AD3CF7947}" destId="{BB9F06D9-715A-43BB-BBE0-36022263CCCD}" srcOrd="7" destOrd="0" presId="urn:microsoft.com/office/officeart/2005/8/layout/hierarchy2"/>
    <dgm:cxn modelId="{7B356B95-74AB-4743-BE36-C19448BD0A1F}" type="presParOf" srcId="{BB9F06D9-715A-43BB-BBE0-36022263CCCD}" destId="{26D8E710-F0D2-45EF-BDE9-84F12E45A85F}" srcOrd="0" destOrd="0" presId="urn:microsoft.com/office/officeart/2005/8/layout/hierarchy2"/>
    <dgm:cxn modelId="{F3AA1FF1-47B2-4277-A23F-AFD978E1C02A}" type="presParOf" srcId="{BB9F06D9-715A-43BB-BBE0-36022263CCCD}" destId="{49A1BD6B-7533-428F-A42D-5017EF29B777}" srcOrd="1" destOrd="0" presId="urn:microsoft.com/office/officeart/2005/8/layout/hierarchy2"/>
    <dgm:cxn modelId="{C720CCCE-D5FE-40E1-B4F3-7228AD2CD255}" type="presParOf" srcId="{49A1BD6B-7533-428F-A42D-5017EF29B777}" destId="{D2E7D7FB-33DA-439B-A6FF-8B6265094B81}" srcOrd="0" destOrd="0" presId="urn:microsoft.com/office/officeart/2005/8/layout/hierarchy2"/>
    <dgm:cxn modelId="{15B1A8D6-24A5-4264-8C48-FAA0592B7D51}" type="presParOf" srcId="{D2E7D7FB-33DA-439B-A6FF-8B6265094B81}" destId="{935E24CC-008B-4BE9-B3EB-41EB22B15B73}" srcOrd="0" destOrd="0" presId="urn:microsoft.com/office/officeart/2005/8/layout/hierarchy2"/>
    <dgm:cxn modelId="{0CFA5272-F478-4516-AC18-38395B5BCA14}" type="presParOf" srcId="{49A1BD6B-7533-428F-A42D-5017EF29B777}" destId="{E62C7F9E-FD58-4448-9155-836036332B8E}" srcOrd="1" destOrd="0" presId="urn:microsoft.com/office/officeart/2005/8/layout/hierarchy2"/>
    <dgm:cxn modelId="{BE1DD423-345C-41DC-8D34-E4697C0FA086}" type="presParOf" srcId="{E62C7F9E-FD58-4448-9155-836036332B8E}" destId="{16B11AF4-04C8-4F95-B50D-C951D10CBCFB}" srcOrd="0" destOrd="0" presId="urn:microsoft.com/office/officeart/2005/8/layout/hierarchy2"/>
    <dgm:cxn modelId="{4ADB9F56-7A76-417B-8F1B-2B8003108B60}" type="presParOf" srcId="{E62C7F9E-FD58-4448-9155-836036332B8E}" destId="{A0AFD6A4-F26C-4F04-A84F-3C18E736E10C}" srcOrd="1" destOrd="0" presId="urn:microsoft.com/office/officeart/2005/8/layout/hierarchy2"/>
    <dgm:cxn modelId="{D81773F0-03E9-4AF1-9E63-BCE68EF091E1}" type="presParOf" srcId="{A0AFD6A4-F26C-4F04-A84F-3C18E736E10C}" destId="{D8394A56-8A48-43C9-8876-8EA39F4B73ED}" srcOrd="0" destOrd="0" presId="urn:microsoft.com/office/officeart/2005/8/layout/hierarchy2"/>
    <dgm:cxn modelId="{969EBDA3-604A-4892-B9AB-1A41DA27E321}" type="presParOf" srcId="{D8394A56-8A48-43C9-8876-8EA39F4B73ED}" destId="{13024C18-820A-4B62-BAEA-89D27D0765CD}" srcOrd="0" destOrd="0" presId="urn:microsoft.com/office/officeart/2005/8/layout/hierarchy2"/>
    <dgm:cxn modelId="{F47829C2-DF74-41E1-8CFB-A95EF671B557}" type="presParOf" srcId="{A0AFD6A4-F26C-4F04-A84F-3C18E736E10C}" destId="{1C82C597-4470-40A1-9D25-FAF2BF07E192}" srcOrd="1" destOrd="0" presId="urn:microsoft.com/office/officeart/2005/8/layout/hierarchy2"/>
    <dgm:cxn modelId="{F784E7C1-42F4-404E-855D-E51F0211127D}" type="presParOf" srcId="{1C82C597-4470-40A1-9D25-FAF2BF07E192}" destId="{F7DF3503-2E14-4B1A-9CBB-7E9883AC3E4A}" srcOrd="0" destOrd="0" presId="urn:microsoft.com/office/officeart/2005/8/layout/hierarchy2"/>
    <dgm:cxn modelId="{56679FA8-7F9A-43FD-B21A-6242705FE089}" type="presParOf" srcId="{1C82C597-4470-40A1-9D25-FAF2BF07E192}" destId="{10260D0F-7A8A-453A-A0A9-7AB1CDBEDD4D}" srcOrd="1" destOrd="0" presId="urn:microsoft.com/office/officeart/2005/8/layout/hierarchy2"/>
    <dgm:cxn modelId="{91FA74DE-DF99-43A3-B495-CC7246304DDB}" type="presParOf" srcId="{A0AFD6A4-F26C-4F04-A84F-3C18E736E10C}" destId="{7D05C43C-DFC0-4A88-8A56-94706F21A1FA}" srcOrd="2" destOrd="0" presId="urn:microsoft.com/office/officeart/2005/8/layout/hierarchy2"/>
    <dgm:cxn modelId="{0742AC0D-0253-45EA-8399-F9592E45F4B3}" type="presParOf" srcId="{7D05C43C-DFC0-4A88-8A56-94706F21A1FA}" destId="{33F3F195-0D69-437A-AA03-20F248E1E632}" srcOrd="0" destOrd="0" presId="urn:microsoft.com/office/officeart/2005/8/layout/hierarchy2"/>
    <dgm:cxn modelId="{4B2C5FAE-8C84-4103-8267-FC580E926BCD}" type="presParOf" srcId="{A0AFD6A4-F26C-4F04-A84F-3C18E736E10C}" destId="{A821B035-8A9C-46FB-9E73-44314A1115AD}" srcOrd="3" destOrd="0" presId="urn:microsoft.com/office/officeart/2005/8/layout/hierarchy2"/>
    <dgm:cxn modelId="{8ACCD913-3CF3-4F42-96CD-6E9353357F88}" type="presParOf" srcId="{A821B035-8A9C-46FB-9E73-44314A1115AD}" destId="{9ECD2900-0A9A-47D1-A756-67C34D750CCF}" srcOrd="0" destOrd="0" presId="urn:microsoft.com/office/officeart/2005/8/layout/hierarchy2"/>
    <dgm:cxn modelId="{F0E893F0-2198-4B56-9DBC-A069F01CED29}" type="presParOf" srcId="{A821B035-8A9C-46FB-9E73-44314A1115AD}" destId="{3A25304D-E5C6-49B5-A259-2A0ABD45E35C}" srcOrd="1" destOrd="0" presId="urn:microsoft.com/office/officeart/2005/8/layout/hierarchy2"/>
    <dgm:cxn modelId="{7777816E-725B-4CDB-9571-07932658068F}" type="presParOf" srcId="{49A1BD6B-7533-428F-A42D-5017EF29B777}" destId="{265BA9A4-8B4E-4711-88C7-AB227C949A94}" srcOrd="2" destOrd="0" presId="urn:microsoft.com/office/officeart/2005/8/layout/hierarchy2"/>
    <dgm:cxn modelId="{62A0425E-E14D-4E12-9444-819202222C36}" type="presParOf" srcId="{265BA9A4-8B4E-4711-88C7-AB227C949A94}" destId="{F9091B10-7237-43E5-93A5-0A860387BD22}" srcOrd="0" destOrd="0" presId="urn:microsoft.com/office/officeart/2005/8/layout/hierarchy2"/>
    <dgm:cxn modelId="{65EC90CB-8B61-4D58-8B06-DF41D91C6F9D}" type="presParOf" srcId="{49A1BD6B-7533-428F-A42D-5017EF29B777}" destId="{F87A97B9-BE22-4B2E-9810-7E6351D74F66}" srcOrd="3" destOrd="0" presId="urn:microsoft.com/office/officeart/2005/8/layout/hierarchy2"/>
    <dgm:cxn modelId="{E18F6DCA-0B80-41FC-9AF7-10A9A4D069F9}" type="presParOf" srcId="{F87A97B9-BE22-4B2E-9810-7E6351D74F66}" destId="{240ABD63-9087-4546-89CF-88541F4CEF52}" srcOrd="0" destOrd="0" presId="urn:microsoft.com/office/officeart/2005/8/layout/hierarchy2"/>
    <dgm:cxn modelId="{C550947C-E643-425B-BD39-908E42FF0705}" type="presParOf" srcId="{F87A97B9-BE22-4B2E-9810-7E6351D74F66}" destId="{5F8A3D0B-8C88-4314-90A2-53E524CB732B}" srcOrd="1" destOrd="0" presId="urn:microsoft.com/office/officeart/2005/8/layout/hierarchy2"/>
    <dgm:cxn modelId="{BBA3A2B0-5967-431B-AE96-2A06E1576905}" type="presParOf" srcId="{5F8A3D0B-8C88-4314-90A2-53E524CB732B}" destId="{BF0567E6-6DA9-48ED-9A37-47285840FDF7}" srcOrd="0" destOrd="0" presId="urn:microsoft.com/office/officeart/2005/8/layout/hierarchy2"/>
    <dgm:cxn modelId="{E9C7DFC6-0DBE-4778-86A2-6873C8430EC9}" type="presParOf" srcId="{BF0567E6-6DA9-48ED-9A37-47285840FDF7}" destId="{30099040-2BEC-46EB-AE9D-6A3BEF8052F4}" srcOrd="0" destOrd="0" presId="urn:microsoft.com/office/officeart/2005/8/layout/hierarchy2"/>
    <dgm:cxn modelId="{130EE5B8-9EBD-4D56-9EF3-D64F80237CA8}" type="presParOf" srcId="{5F8A3D0B-8C88-4314-90A2-53E524CB732B}" destId="{8B68CDD0-4452-4C80-9E5E-9AEC50B081C8}" srcOrd="1" destOrd="0" presId="urn:microsoft.com/office/officeart/2005/8/layout/hierarchy2"/>
    <dgm:cxn modelId="{26A9A4FC-97AB-461D-ACE2-835E30D17116}" type="presParOf" srcId="{8B68CDD0-4452-4C80-9E5E-9AEC50B081C8}" destId="{E7F03264-C14C-446F-BCBE-D61750AF3A77}" srcOrd="0" destOrd="0" presId="urn:microsoft.com/office/officeart/2005/8/layout/hierarchy2"/>
    <dgm:cxn modelId="{8874E7FA-0C24-498B-A4EF-5F2B5578A5EF}" type="presParOf" srcId="{8B68CDD0-4452-4C80-9E5E-9AEC50B081C8}" destId="{F12AF1B5-E90E-4DED-AEC6-0A3EB3D78347}" srcOrd="1" destOrd="0" presId="urn:microsoft.com/office/officeart/2005/8/layout/hierarchy2"/>
    <dgm:cxn modelId="{D4906F7A-1169-4AA1-9686-2C4FCF479E64}" type="presParOf" srcId="{F12AF1B5-E90E-4DED-AEC6-0A3EB3D78347}" destId="{21F216FC-1A29-4DA3-BE45-EBAAD540EDFF}" srcOrd="0" destOrd="0" presId="urn:microsoft.com/office/officeart/2005/8/layout/hierarchy2"/>
    <dgm:cxn modelId="{EB4568B6-4A01-404E-AC76-EC9F5201FC2F}" type="presParOf" srcId="{21F216FC-1A29-4DA3-BE45-EBAAD540EDFF}" destId="{C517C033-B09A-4E21-8604-8C0CA07E9762}" srcOrd="0" destOrd="0" presId="urn:microsoft.com/office/officeart/2005/8/layout/hierarchy2"/>
    <dgm:cxn modelId="{758AB068-D58E-4EA9-94C9-922157FAA5BF}" type="presParOf" srcId="{F12AF1B5-E90E-4DED-AEC6-0A3EB3D78347}" destId="{268FC15B-6ECF-42F9-BB46-0EE2EF0C523A}" srcOrd="1" destOrd="0" presId="urn:microsoft.com/office/officeart/2005/8/layout/hierarchy2"/>
    <dgm:cxn modelId="{0AAE7C0B-EF0E-4698-9EA7-F87AAF389561}" type="presParOf" srcId="{268FC15B-6ECF-42F9-BB46-0EE2EF0C523A}" destId="{238A04B6-8EF5-45CF-9164-325F1FDB3A44}" srcOrd="0" destOrd="0" presId="urn:microsoft.com/office/officeart/2005/8/layout/hierarchy2"/>
    <dgm:cxn modelId="{1AAB34FC-69A8-42DC-B927-B4E5DC007F8B}" type="presParOf" srcId="{268FC15B-6ECF-42F9-BB46-0EE2EF0C523A}" destId="{5524673C-3A9E-4814-9EC7-C5ACCA641D22}" srcOrd="1" destOrd="0" presId="urn:microsoft.com/office/officeart/2005/8/layout/hierarchy2"/>
    <dgm:cxn modelId="{8FE41DAD-4B06-4CCD-A90B-E17A5AC40A6A}" type="presParOf" srcId="{F12AF1B5-E90E-4DED-AEC6-0A3EB3D78347}" destId="{CB159F70-ABE8-4C17-9F22-0AB61C102E64}" srcOrd="2" destOrd="0" presId="urn:microsoft.com/office/officeart/2005/8/layout/hierarchy2"/>
    <dgm:cxn modelId="{C5030153-47D4-4278-9BE8-4D94EABED83D}" type="presParOf" srcId="{CB159F70-ABE8-4C17-9F22-0AB61C102E64}" destId="{65154119-D258-4A25-9837-29E60567675A}" srcOrd="0" destOrd="0" presId="urn:microsoft.com/office/officeart/2005/8/layout/hierarchy2"/>
    <dgm:cxn modelId="{8EC82AC2-3581-407F-9288-F5ED91C8CBEB}" type="presParOf" srcId="{F12AF1B5-E90E-4DED-AEC6-0A3EB3D78347}" destId="{66342CAE-E952-4D5C-AF0F-D8E08F34C7B7}" srcOrd="3" destOrd="0" presId="urn:microsoft.com/office/officeart/2005/8/layout/hierarchy2"/>
    <dgm:cxn modelId="{F35D62DD-EC84-4B36-B278-77D1B71BE589}" type="presParOf" srcId="{66342CAE-E952-4D5C-AF0F-D8E08F34C7B7}" destId="{CF2F8359-8E2C-400E-A50D-384EDB3CA8A3}" srcOrd="0" destOrd="0" presId="urn:microsoft.com/office/officeart/2005/8/layout/hierarchy2"/>
    <dgm:cxn modelId="{07E4B2BE-99E5-4360-9A1E-E7E4393FAF4B}" type="presParOf" srcId="{66342CAE-E952-4D5C-AF0F-D8E08F34C7B7}" destId="{9C17A70B-9804-4C9E-9B21-B9608840F4F7}" srcOrd="1" destOrd="0" presId="urn:microsoft.com/office/officeart/2005/8/layout/hierarchy2"/>
    <dgm:cxn modelId="{9D345B79-4E09-485E-8F69-4FCDFF541774}" type="presParOf" srcId="{5F8A3D0B-8C88-4314-90A2-53E524CB732B}" destId="{4A7F0945-CD52-46CF-9330-64955ED272D3}" srcOrd="2" destOrd="0" presId="urn:microsoft.com/office/officeart/2005/8/layout/hierarchy2"/>
    <dgm:cxn modelId="{FCF7AD14-8B4F-41FF-AF52-6CF1EBAB19C4}" type="presParOf" srcId="{4A7F0945-CD52-46CF-9330-64955ED272D3}" destId="{9C019F64-9F54-4E42-B09D-B632A438C519}" srcOrd="0" destOrd="0" presId="urn:microsoft.com/office/officeart/2005/8/layout/hierarchy2"/>
    <dgm:cxn modelId="{E599151C-4B26-4E61-8031-8CF35E7900E4}" type="presParOf" srcId="{5F8A3D0B-8C88-4314-90A2-53E524CB732B}" destId="{E73807F3-7FD6-464E-90ED-2C6F07685807}" srcOrd="3" destOrd="0" presId="urn:microsoft.com/office/officeart/2005/8/layout/hierarchy2"/>
    <dgm:cxn modelId="{05B521CF-3AC3-4755-8F33-B8B6AFF4C079}" type="presParOf" srcId="{E73807F3-7FD6-464E-90ED-2C6F07685807}" destId="{E36CEAF0-998B-4A4B-BA8D-EFF57F7AB8FA}" srcOrd="0" destOrd="0" presId="urn:microsoft.com/office/officeart/2005/8/layout/hierarchy2"/>
    <dgm:cxn modelId="{B7E508A8-BEEB-4C90-8EC8-662CF8FEA842}" type="presParOf" srcId="{E73807F3-7FD6-464E-90ED-2C6F07685807}" destId="{E4D82B99-DF89-49E4-912C-E0AA27367A01}" srcOrd="1" destOrd="0" presId="urn:microsoft.com/office/officeart/2005/8/layout/hierarchy2"/>
    <dgm:cxn modelId="{FE07E757-BDA9-4BD5-B691-0322171C972D}" type="presParOf" srcId="{E4D82B99-DF89-49E4-912C-E0AA27367A01}" destId="{605ED397-3BB2-4B24-BE01-C5E7F35EB3C0}" srcOrd="0" destOrd="0" presId="urn:microsoft.com/office/officeart/2005/8/layout/hierarchy2"/>
    <dgm:cxn modelId="{5A2F0C7A-CD3C-4F0A-AE7E-796D1EBFECEF}" type="presParOf" srcId="{605ED397-3BB2-4B24-BE01-C5E7F35EB3C0}" destId="{02A1F396-0D8F-41FA-A270-0769376E77F0}" srcOrd="0" destOrd="0" presId="urn:microsoft.com/office/officeart/2005/8/layout/hierarchy2"/>
    <dgm:cxn modelId="{1B8CB035-8F19-4346-B3DF-90A60F5AAE33}" type="presParOf" srcId="{E4D82B99-DF89-49E4-912C-E0AA27367A01}" destId="{B6BC3AFD-E3ED-4071-898F-ECED1E5B706D}" srcOrd="1" destOrd="0" presId="urn:microsoft.com/office/officeart/2005/8/layout/hierarchy2"/>
    <dgm:cxn modelId="{33DA4D41-B03C-4B3F-9285-72C06390B1D9}" type="presParOf" srcId="{B6BC3AFD-E3ED-4071-898F-ECED1E5B706D}" destId="{FC31CFF5-CDC9-4FC6-A745-A19F38E995B7}" srcOrd="0" destOrd="0" presId="urn:microsoft.com/office/officeart/2005/8/layout/hierarchy2"/>
    <dgm:cxn modelId="{AFBBDA20-8CBB-4732-AE21-D8A33493EEFF}" type="presParOf" srcId="{B6BC3AFD-E3ED-4071-898F-ECED1E5B706D}" destId="{53557962-1B04-4913-A8C3-69C6BD7A31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ACFD89-23A4-4CF0-A4C3-F21EF07981F7}">
      <dsp:nvSpPr>
        <dsp:cNvPr id="0" name=""/>
        <dsp:cNvSpPr/>
      </dsp:nvSpPr>
      <dsp:spPr>
        <a:xfrm>
          <a:off x="228732" y="1834094"/>
          <a:ext cx="1153604" cy="57680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Root</a:t>
          </a:r>
        </a:p>
      </dsp:txBody>
      <dsp:txXfrm>
        <a:off x="228732" y="1834094"/>
        <a:ext cx="1153604" cy="576802"/>
      </dsp:txXfrm>
    </dsp:sp>
    <dsp:sp modelId="{FD7A0172-CB25-4911-B3EF-667A39E7DCE7}">
      <dsp:nvSpPr>
        <dsp:cNvPr id="0" name=""/>
        <dsp:cNvSpPr/>
      </dsp:nvSpPr>
      <dsp:spPr>
        <a:xfrm rot="17142535">
          <a:off x="760904" y="1291689"/>
          <a:ext cx="17043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04307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142535">
        <a:off x="1570449" y="1259562"/>
        <a:ext cx="85215" cy="85215"/>
      </dsp:txXfrm>
    </dsp:sp>
    <dsp:sp modelId="{6D38B18B-70EC-4AF7-A6FF-B5C7FE8D4DA4}">
      <dsp:nvSpPr>
        <dsp:cNvPr id="0" name=""/>
        <dsp:cNvSpPr/>
      </dsp:nvSpPr>
      <dsp:spPr>
        <a:xfrm>
          <a:off x="1843778" y="194658"/>
          <a:ext cx="1266518" cy="5743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 and Validation</a:t>
          </a:r>
        </a:p>
      </dsp:txBody>
      <dsp:txXfrm>
        <a:off x="1843778" y="194658"/>
        <a:ext cx="1266518" cy="574373"/>
      </dsp:txXfrm>
    </dsp:sp>
    <dsp:sp modelId="{68438195-FD75-4EAF-817E-3D241C458B9B}">
      <dsp:nvSpPr>
        <dsp:cNvPr id="0" name=""/>
        <dsp:cNvSpPr/>
      </dsp:nvSpPr>
      <dsp:spPr>
        <a:xfrm rot="19824563">
          <a:off x="3075692" y="340346"/>
          <a:ext cx="53065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65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24563">
        <a:off x="3327751" y="337561"/>
        <a:ext cx="26532" cy="26532"/>
      </dsp:txXfrm>
    </dsp:sp>
    <dsp:sp modelId="{EDD898AC-163C-4B2A-929B-A80367C5CB73}">
      <dsp:nvSpPr>
        <dsp:cNvPr id="0" name=""/>
        <dsp:cNvSpPr/>
      </dsp:nvSpPr>
      <dsp:spPr>
        <a:xfrm>
          <a:off x="3571738" y="1925"/>
          <a:ext cx="2013223" cy="4357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3571738" y="1925"/>
        <a:ext cx="2013223" cy="435768"/>
      </dsp:txXfrm>
    </dsp:sp>
    <dsp:sp modelId="{2CBD0876-E8DB-432A-A0C4-D664553F2B67}">
      <dsp:nvSpPr>
        <dsp:cNvPr id="0" name=""/>
        <dsp:cNvSpPr/>
      </dsp:nvSpPr>
      <dsp:spPr>
        <a:xfrm rot="1770413">
          <a:off x="3075912" y="601936"/>
          <a:ext cx="53021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21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70413">
        <a:off x="3327762" y="599161"/>
        <a:ext cx="26510" cy="26510"/>
      </dsp:txXfrm>
    </dsp:sp>
    <dsp:sp modelId="{5A4405BA-2082-47F6-9FF1-48042B30A932}">
      <dsp:nvSpPr>
        <dsp:cNvPr id="0" name=""/>
        <dsp:cNvSpPr/>
      </dsp:nvSpPr>
      <dsp:spPr>
        <a:xfrm>
          <a:off x="3571738" y="524214"/>
          <a:ext cx="1799160" cy="4375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3571738" y="524214"/>
        <a:ext cx="1799160" cy="437550"/>
      </dsp:txXfrm>
    </dsp:sp>
    <dsp:sp modelId="{1FB9E06D-EF2B-4048-9039-AD508A01931D}">
      <dsp:nvSpPr>
        <dsp:cNvPr id="0" name=""/>
        <dsp:cNvSpPr/>
      </dsp:nvSpPr>
      <dsp:spPr>
        <a:xfrm rot="19300606">
          <a:off x="1318967" y="1929650"/>
          <a:ext cx="58817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88179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300606">
        <a:off x="1598353" y="1925426"/>
        <a:ext cx="29408" cy="29408"/>
      </dsp:txXfrm>
    </dsp:sp>
    <dsp:sp modelId="{54743B2E-2B49-4B9C-BCFE-89B4A223022D}">
      <dsp:nvSpPr>
        <dsp:cNvPr id="0" name=""/>
        <dsp:cNvSpPr/>
      </dsp:nvSpPr>
      <dsp:spPr>
        <a:xfrm>
          <a:off x="1843778" y="1550138"/>
          <a:ext cx="1349474" cy="4152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Specification</a:t>
          </a:r>
        </a:p>
      </dsp:txBody>
      <dsp:txXfrm>
        <a:off x="1843778" y="1550138"/>
        <a:ext cx="1349474" cy="415257"/>
      </dsp:txXfrm>
    </dsp:sp>
    <dsp:sp modelId="{1889DF31-E9C1-45A1-88BE-8B18172A263A}">
      <dsp:nvSpPr>
        <dsp:cNvPr id="0" name=""/>
        <dsp:cNvSpPr/>
      </dsp:nvSpPr>
      <dsp:spPr>
        <a:xfrm rot="19510659">
          <a:off x="3142924" y="1586797"/>
          <a:ext cx="56209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2098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510659">
        <a:off x="3409921" y="1583226"/>
        <a:ext cx="28104" cy="28104"/>
      </dsp:txXfrm>
    </dsp:sp>
    <dsp:sp modelId="{797FBD49-A139-409C-80D6-2992C6762477}">
      <dsp:nvSpPr>
        <dsp:cNvPr id="0" name=""/>
        <dsp:cNvSpPr/>
      </dsp:nvSpPr>
      <dsp:spPr>
        <a:xfrm>
          <a:off x="3654694" y="1261831"/>
          <a:ext cx="1350178" cy="34991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3654694" y="1261831"/>
        <a:ext cx="1350178" cy="349916"/>
      </dsp:txXfrm>
    </dsp:sp>
    <dsp:sp modelId="{4AA5200D-7B15-42DE-9422-B197E4970211}">
      <dsp:nvSpPr>
        <dsp:cNvPr id="0" name=""/>
        <dsp:cNvSpPr/>
      </dsp:nvSpPr>
      <dsp:spPr>
        <a:xfrm rot="20081256">
          <a:off x="4980368" y="1317186"/>
          <a:ext cx="51044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0449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081256">
        <a:off x="5222832" y="1314906"/>
        <a:ext cx="25522" cy="25522"/>
      </dsp:txXfrm>
    </dsp:sp>
    <dsp:sp modelId="{3B8868D9-9F8B-47F9-99EF-A48BC6B2FF26}">
      <dsp:nvSpPr>
        <dsp:cNvPr id="0" name=""/>
        <dsp:cNvSpPr/>
      </dsp:nvSpPr>
      <dsp:spPr>
        <a:xfrm>
          <a:off x="5466314" y="1048284"/>
          <a:ext cx="1401709" cy="34052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466314" y="1048284"/>
        <a:ext cx="1401709" cy="340520"/>
      </dsp:txXfrm>
    </dsp:sp>
    <dsp:sp modelId="{81DF227C-317B-417C-B837-BF4939219178}">
      <dsp:nvSpPr>
        <dsp:cNvPr id="0" name=""/>
        <dsp:cNvSpPr/>
      </dsp:nvSpPr>
      <dsp:spPr>
        <a:xfrm rot="1489870">
          <a:off x="4981369" y="1533069"/>
          <a:ext cx="50844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844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89870">
        <a:off x="5222882" y="1530838"/>
        <a:ext cx="25422" cy="25422"/>
      </dsp:txXfrm>
    </dsp:sp>
    <dsp:sp modelId="{41370F12-1FA0-4579-8285-C15FA148591C}">
      <dsp:nvSpPr>
        <dsp:cNvPr id="0" name=""/>
        <dsp:cNvSpPr/>
      </dsp:nvSpPr>
      <dsp:spPr>
        <a:xfrm>
          <a:off x="5466314" y="1475326"/>
          <a:ext cx="1633987" cy="3499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5466314" y="1475326"/>
        <a:ext cx="1633987" cy="349968"/>
      </dsp:txXfrm>
    </dsp:sp>
    <dsp:sp modelId="{2864DC2A-13C0-4E4B-A7F3-F63F340FA450}">
      <dsp:nvSpPr>
        <dsp:cNvPr id="0" name=""/>
        <dsp:cNvSpPr/>
      </dsp:nvSpPr>
      <dsp:spPr>
        <a:xfrm rot="2163228">
          <a:off x="3138592" y="1915245"/>
          <a:ext cx="570762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70762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63228">
        <a:off x="3409704" y="1911457"/>
        <a:ext cx="28538" cy="28538"/>
      </dsp:txXfrm>
    </dsp:sp>
    <dsp:sp modelId="{B38E3594-CA56-4A29-BFDC-CA290103A3A6}">
      <dsp:nvSpPr>
        <dsp:cNvPr id="0" name=""/>
        <dsp:cNvSpPr/>
      </dsp:nvSpPr>
      <dsp:spPr>
        <a:xfrm>
          <a:off x="3654694" y="1933670"/>
          <a:ext cx="1153604" cy="32003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3654694" y="1933670"/>
        <a:ext cx="1153604" cy="320032"/>
      </dsp:txXfrm>
    </dsp:sp>
    <dsp:sp modelId="{2E830E8B-B241-4984-BFF5-BCC0806E238E}">
      <dsp:nvSpPr>
        <dsp:cNvPr id="0" name=""/>
        <dsp:cNvSpPr/>
      </dsp:nvSpPr>
      <dsp:spPr>
        <a:xfrm>
          <a:off x="4808298" y="2083205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5027483" y="2082150"/>
        <a:ext cx="23072" cy="23072"/>
      </dsp:txXfrm>
    </dsp:sp>
    <dsp:sp modelId="{EAE0073B-E695-4C6C-B978-B5E3B7024E20}">
      <dsp:nvSpPr>
        <dsp:cNvPr id="0" name=""/>
        <dsp:cNvSpPr/>
      </dsp:nvSpPr>
      <dsp:spPr>
        <a:xfrm>
          <a:off x="5269740" y="1911815"/>
          <a:ext cx="1381486" cy="36374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269740" y="1911815"/>
        <a:ext cx="1381486" cy="363742"/>
      </dsp:txXfrm>
    </dsp:sp>
    <dsp:sp modelId="{D88348ED-527A-4837-8156-098C1F615BFB}">
      <dsp:nvSpPr>
        <dsp:cNvPr id="0" name=""/>
        <dsp:cNvSpPr/>
      </dsp:nvSpPr>
      <dsp:spPr>
        <a:xfrm rot="2493200">
          <a:off x="1304746" y="2316522"/>
          <a:ext cx="61662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616621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493200">
        <a:off x="1597642" y="2311587"/>
        <a:ext cx="30831" cy="30831"/>
      </dsp:txXfrm>
    </dsp:sp>
    <dsp:sp modelId="{0C7AD588-E19E-4FA4-8679-76D852021E3D}">
      <dsp:nvSpPr>
        <dsp:cNvPr id="0" name=""/>
        <dsp:cNvSpPr/>
      </dsp:nvSpPr>
      <dsp:spPr>
        <a:xfrm>
          <a:off x="1843778" y="2327008"/>
          <a:ext cx="1153604" cy="4090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Quality</a:t>
          </a:r>
        </a:p>
      </dsp:txBody>
      <dsp:txXfrm>
        <a:off x="1843778" y="2327008"/>
        <a:ext cx="1153604" cy="409004"/>
      </dsp:txXfrm>
    </dsp:sp>
    <dsp:sp modelId="{F9C387D6-3DB2-43EE-A8C5-C98DF7AA1264}">
      <dsp:nvSpPr>
        <dsp:cNvPr id="0" name=""/>
        <dsp:cNvSpPr/>
      </dsp:nvSpPr>
      <dsp:spPr>
        <a:xfrm>
          <a:off x="2997382" y="2521030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216567" y="2519975"/>
        <a:ext cx="23072" cy="23072"/>
      </dsp:txXfrm>
    </dsp:sp>
    <dsp:sp modelId="{CC6B0A1C-BAB8-4AB7-9EF6-A7279AB3044F}">
      <dsp:nvSpPr>
        <dsp:cNvPr id="0" name=""/>
        <dsp:cNvSpPr/>
      </dsp:nvSpPr>
      <dsp:spPr>
        <a:xfrm>
          <a:off x="3458824" y="2340223"/>
          <a:ext cx="1153604" cy="38257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Test Cases</a:t>
          </a:r>
        </a:p>
      </dsp:txBody>
      <dsp:txXfrm>
        <a:off x="3458824" y="2340223"/>
        <a:ext cx="1153604" cy="382575"/>
      </dsp:txXfrm>
    </dsp:sp>
    <dsp:sp modelId="{82063FD8-2DE8-42B1-AC01-6CDB0BC37358}">
      <dsp:nvSpPr>
        <dsp:cNvPr id="0" name=""/>
        <dsp:cNvSpPr/>
      </dsp:nvSpPr>
      <dsp:spPr>
        <a:xfrm rot="4503416">
          <a:off x="718302" y="2976511"/>
          <a:ext cx="1789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89510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4503416">
        <a:off x="1568319" y="2942254"/>
        <a:ext cx="89475" cy="89475"/>
      </dsp:txXfrm>
    </dsp:sp>
    <dsp:sp modelId="{26D8E710-F0D2-45EF-BDE9-84F12E45A85F}">
      <dsp:nvSpPr>
        <dsp:cNvPr id="0" name=""/>
        <dsp:cNvSpPr/>
      </dsp:nvSpPr>
      <dsp:spPr>
        <a:xfrm>
          <a:off x="1843778" y="3652645"/>
          <a:ext cx="1153604" cy="39768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Balanced</a:t>
          </a:r>
        </a:p>
      </dsp:txBody>
      <dsp:txXfrm>
        <a:off x="1843778" y="3652645"/>
        <a:ext cx="1153604" cy="397687"/>
      </dsp:txXfrm>
    </dsp:sp>
    <dsp:sp modelId="{D2E7D7FB-33DA-439B-A6FF-8B6265094B81}">
      <dsp:nvSpPr>
        <dsp:cNvPr id="0" name=""/>
        <dsp:cNvSpPr/>
      </dsp:nvSpPr>
      <dsp:spPr>
        <a:xfrm rot="18460517">
          <a:off x="2850606" y="3542224"/>
          <a:ext cx="754994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4994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8460517">
        <a:off x="3209228" y="3533830"/>
        <a:ext cx="37749" cy="37749"/>
      </dsp:txXfrm>
    </dsp:sp>
    <dsp:sp modelId="{16B11AF4-04C8-4F95-B50D-C951D10CBCFB}">
      <dsp:nvSpPr>
        <dsp:cNvPr id="0" name=""/>
        <dsp:cNvSpPr/>
      </dsp:nvSpPr>
      <dsp:spPr>
        <a:xfrm>
          <a:off x="3458824" y="3075340"/>
          <a:ext cx="1153604" cy="35716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</a:t>
          </a:r>
        </a:p>
      </dsp:txBody>
      <dsp:txXfrm>
        <a:off x="3458824" y="3075340"/>
        <a:ext cx="1153604" cy="357161"/>
      </dsp:txXfrm>
    </dsp:sp>
    <dsp:sp modelId="{D8394A56-8A48-43C9-8876-8EA39F4B73ED}">
      <dsp:nvSpPr>
        <dsp:cNvPr id="0" name=""/>
        <dsp:cNvSpPr/>
      </dsp:nvSpPr>
      <dsp:spPr>
        <a:xfrm rot="19878090">
          <a:off x="4580116" y="3117131"/>
          <a:ext cx="52606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26063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78090">
        <a:off x="4829997" y="3114461"/>
        <a:ext cx="26303" cy="26303"/>
      </dsp:txXfrm>
    </dsp:sp>
    <dsp:sp modelId="{F7DF3503-2E14-4B1A-9CBB-7E9883AC3E4A}">
      <dsp:nvSpPr>
        <dsp:cNvPr id="0" name=""/>
        <dsp:cNvSpPr/>
      </dsp:nvSpPr>
      <dsp:spPr>
        <a:xfrm>
          <a:off x="5073869" y="2809319"/>
          <a:ext cx="2279717" cy="383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5073869" y="2809319"/>
        <a:ext cx="2279717" cy="383971"/>
      </dsp:txXfrm>
    </dsp:sp>
    <dsp:sp modelId="{7D05C43C-DFC0-4A88-8A56-94706F21A1FA}">
      <dsp:nvSpPr>
        <dsp:cNvPr id="0" name=""/>
        <dsp:cNvSpPr/>
      </dsp:nvSpPr>
      <dsp:spPr>
        <a:xfrm rot="1620766">
          <a:off x="4584175" y="3361062"/>
          <a:ext cx="517946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7946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620766">
        <a:off x="4830200" y="3358595"/>
        <a:ext cx="25897" cy="25897"/>
      </dsp:txXfrm>
    </dsp:sp>
    <dsp:sp modelId="{9ECD2900-0A9A-47D1-A756-67C34D750CCF}">
      <dsp:nvSpPr>
        <dsp:cNvPr id="0" name=""/>
        <dsp:cNvSpPr/>
      </dsp:nvSpPr>
      <dsp:spPr>
        <a:xfrm>
          <a:off x="5073869" y="3279810"/>
          <a:ext cx="1682231" cy="4187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5073869" y="3279810"/>
        <a:ext cx="1682231" cy="418712"/>
      </dsp:txXfrm>
    </dsp:sp>
    <dsp:sp modelId="{265BA9A4-8B4E-4711-88C7-AB227C949A94}">
      <dsp:nvSpPr>
        <dsp:cNvPr id="0" name=""/>
        <dsp:cNvSpPr/>
      </dsp:nvSpPr>
      <dsp:spPr>
        <a:xfrm rot="3147804">
          <a:off x="2849418" y="4141292"/>
          <a:ext cx="75737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737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3147804">
        <a:off x="3209168" y="4132838"/>
        <a:ext cx="37868" cy="37868"/>
      </dsp:txXfrm>
    </dsp:sp>
    <dsp:sp modelId="{240ABD63-9087-4546-89CF-88541F4CEF52}">
      <dsp:nvSpPr>
        <dsp:cNvPr id="0" name=""/>
        <dsp:cNvSpPr/>
      </dsp:nvSpPr>
      <dsp:spPr>
        <a:xfrm>
          <a:off x="3458824" y="4276475"/>
          <a:ext cx="1387081" cy="3511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3458824" y="4276475"/>
        <a:ext cx="1387081" cy="351162"/>
      </dsp:txXfrm>
    </dsp:sp>
    <dsp:sp modelId="{BF0567E6-6DA9-48ED-9A37-47285840FDF7}">
      <dsp:nvSpPr>
        <dsp:cNvPr id="0" name=""/>
        <dsp:cNvSpPr/>
      </dsp:nvSpPr>
      <dsp:spPr>
        <a:xfrm rot="19617073">
          <a:off x="4801371" y="4291464"/>
          <a:ext cx="550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5051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617073">
        <a:off x="5062864" y="4288182"/>
        <a:ext cx="27525" cy="27525"/>
      </dsp:txXfrm>
    </dsp:sp>
    <dsp:sp modelId="{E7F03264-C14C-446F-BCBE-D61750AF3A77}">
      <dsp:nvSpPr>
        <dsp:cNvPr id="0" name=""/>
        <dsp:cNvSpPr/>
      </dsp:nvSpPr>
      <dsp:spPr>
        <a:xfrm>
          <a:off x="5307347" y="3953039"/>
          <a:ext cx="1500458" cy="3975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5307347" y="3953039"/>
        <a:ext cx="1500458" cy="397589"/>
      </dsp:txXfrm>
    </dsp:sp>
    <dsp:sp modelId="{21F216FC-1A29-4DA3-BE45-EBAAD540EDFF}">
      <dsp:nvSpPr>
        <dsp:cNvPr id="0" name=""/>
        <dsp:cNvSpPr/>
      </dsp:nvSpPr>
      <dsp:spPr>
        <a:xfrm rot="20154169">
          <a:off x="6785779" y="4038160"/>
          <a:ext cx="50549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5493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154169">
        <a:off x="7025889" y="4036004"/>
        <a:ext cx="25274" cy="25274"/>
      </dsp:txXfrm>
    </dsp:sp>
    <dsp:sp modelId="{238A04B6-8EF5-45CF-9164-325F1FDB3A44}">
      <dsp:nvSpPr>
        <dsp:cNvPr id="0" name=""/>
        <dsp:cNvSpPr/>
      </dsp:nvSpPr>
      <dsp:spPr>
        <a:xfrm>
          <a:off x="7269247" y="3785043"/>
          <a:ext cx="1368774" cy="32081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7269247" y="3785043"/>
        <a:ext cx="1368774" cy="320811"/>
      </dsp:txXfrm>
    </dsp:sp>
    <dsp:sp modelId="{CB159F70-ABE8-4C17-9F22-0AB61C102E64}">
      <dsp:nvSpPr>
        <dsp:cNvPr id="0" name=""/>
        <dsp:cNvSpPr/>
      </dsp:nvSpPr>
      <dsp:spPr>
        <a:xfrm rot="1428910">
          <a:off x="6786332" y="4243186"/>
          <a:ext cx="50438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438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28910">
        <a:off x="7025916" y="4241057"/>
        <a:ext cx="25219" cy="25219"/>
      </dsp:txXfrm>
    </dsp:sp>
    <dsp:sp modelId="{CF2F8359-8E2C-400E-A50D-384EDB3CA8A3}">
      <dsp:nvSpPr>
        <dsp:cNvPr id="0" name=""/>
        <dsp:cNvSpPr/>
      </dsp:nvSpPr>
      <dsp:spPr>
        <a:xfrm>
          <a:off x="7269247" y="4192374"/>
          <a:ext cx="1646019" cy="3262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7269247" y="4192374"/>
        <a:ext cx="1646019" cy="326250"/>
      </dsp:txXfrm>
    </dsp:sp>
    <dsp:sp modelId="{4A7F0945-CD52-46CF-9330-64955ED272D3}">
      <dsp:nvSpPr>
        <dsp:cNvPr id="0" name=""/>
        <dsp:cNvSpPr/>
      </dsp:nvSpPr>
      <dsp:spPr>
        <a:xfrm rot="2105139">
          <a:off x="4794673" y="4603642"/>
          <a:ext cx="5639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3907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05139">
        <a:off x="5062529" y="4600026"/>
        <a:ext cx="28195" cy="28195"/>
      </dsp:txXfrm>
    </dsp:sp>
    <dsp:sp modelId="{E36CEAF0-998B-4A4B-BA8D-EFF57F7AB8FA}">
      <dsp:nvSpPr>
        <dsp:cNvPr id="0" name=""/>
        <dsp:cNvSpPr/>
      </dsp:nvSpPr>
      <dsp:spPr>
        <a:xfrm>
          <a:off x="5307347" y="4601307"/>
          <a:ext cx="1153604" cy="349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5307347" y="4601307"/>
        <a:ext cx="1153604" cy="349766"/>
      </dsp:txXfrm>
    </dsp:sp>
    <dsp:sp modelId="{605ED397-3BB2-4B24-BE01-C5E7F35EB3C0}">
      <dsp:nvSpPr>
        <dsp:cNvPr id="0" name=""/>
        <dsp:cNvSpPr/>
      </dsp:nvSpPr>
      <dsp:spPr>
        <a:xfrm>
          <a:off x="6460951" y="4765709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6680136" y="4764654"/>
        <a:ext cx="23072" cy="23072"/>
      </dsp:txXfrm>
    </dsp:sp>
    <dsp:sp modelId="{FC31CFF5-CDC9-4FC6-A745-A19F38E995B7}">
      <dsp:nvSpPr>
        <dsp:cNvPr id="0" name=""/>
        <dsp:cNvSpPr/>
      </dsp:nvSpPr>
      <dsp:spPr>
        <a:xfrm>
          <a:off x="6922393" y="4605145"/>
          <a:ext cx="1407742" cy="3420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6922393" y="4605145"/>
        <a:ext cx="1407742" cy="3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12/08/2013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Essa tabela é uma tabela</a:t>
            </a:r>
            <a:r>
              <a:rPr lang="pt-BR" baseline="0" dirty="0" smtClean="0"/>
              <a:t> comparativa entre os modelos apresentados.</a:t>
            </a:r>
          </a:p>
          <a:p>
            <a:endParaRPr lang="pt-B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GVM: </a:t>
            </a:r>
            <a:r>
              <a:rPr lang="en-US" sz="1200" b="1" kern="1200" cap="all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b="1" kern="1200" cap="all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Visualization Manifesto</a:t>
            </a:r>
          </a:p>
          <a:p>
            <a:r>
              <a:rPr lang="pt-BR" dirty="0" smtClean="0"/>
              <a:t>Framework</a:t>
            </a:r>
            <a:r>
              <a:rPr lang="pt-BR" baseline="0" dirty="0" smtClean="0"/>
              <a:t> de coleta de informação, registrando detalhes quando as funções e métodos são invocadas pelo jogo ou jogador.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de como gera o game </a:t>
            </a:r>
            <a:r>
              <a:rPr lang="pt-BR" dirty="0" err="1" smtClean="0"/>
              <a:t>flow</a:t>
            </a:r>
            <a:r>
              <a:rPr lang="pt-BR" dirty="0" smtClean="0"/>
              <a:t> </a:t>
            </a:r>
            <a:r>
              <a:rPr lang="pt-BR" dirty="0" err="1" smtClean="0"/>
              <a:t>log</a:t>
            </a:r>
            <a:r>
              <a:rPr lang="pt-BR" dirty="0" smtClean="0"/>
              <a:t>: Estrutura</a:t>
            </a:r>
          </a:p>
          <a:p>
            <a:endParaRPr lang="pt-BR" dirty="0" smtClean="0"/>
          </a:p>
          <a:p>
            <a:r>
              <a:rPr lang="pt-BR" dirty="0" smtClean="0"/>
              <a:t>Exporta lista dos agentes e as conexões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titulos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AAA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desenvolvedores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min-max/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tambem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poderiam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beneficiar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63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do experimento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65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Atualmente</a:t>
            </a:r>
            <a:r>
              <a:rPr lang="pt-BR" baseline="0" dirty="0" smtClean="0"/>
              <a:t>, os mecanismos </a:t>
            </a:r>
            <a:r>
              <a:rPr lang="pt-BR" baseline="0" dirty="0" err="1" smtClean="0"/>
              <a:t>disponiveis</a:t>
            </a:r>
            <a:r>
              <a:rPr lang="pt-BR" baseline="0" dirty="0" smtClean="0"/>
              <a:t> para o jogador são...</a:t>
            </a:r>
          </a:p>
          <a:p>
            <a:endParaRPr lang="pt-BR" baseline="0" dirty="0" smtClean="0"/>
          </a:p>
          <a:p>
            <a:r>
              <a:rPr lang="pt-BR" baseline="0" dirty="0" smtClean="0"/>
              <a:t>Superficiais...</a:t>
            </a:r>
          </a:p>
          <a:p>
            <a:r>
              <a:rPr lang="pt-BR" baseline="0" dirty="0" smtClean="0"/>
              <a:t>Influencias explicitas apenas...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Tracking Real-Time User Experience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Coleta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usuarios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interações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Um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diferencial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junto com o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horario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em vez de gravar apenas o evento executado. A informação coletada inclui também informação contextual, auxiliando no entendimento dos fatos. Ao mesmo tempo é gravado a execução do jogo, indexando com os tempos de execução dos eventos coletados. Ao final de uma sessão, TRUE disponibiliza um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ao jogador para que ele possa contar sua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jogo.</a:t>
            </a:r>
          </a:p>
          <a:p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informação coletada é disponibilizada por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graficos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ilustrados em cima dos mapas do jogo.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Playtracer</a:t>
            </a:r>
            <a:r>
              <a:rPr lang="pt-BR" dirty="0" smtClean="0"/>
              <a:t> é um outro trabalho que coleta informações dos jogadores,</a:t>
            </a:r>
            <a:r>
              <a:rPr lang="pt-BR" baseline="0" dirty="0" smtClean="0"/>
              <a:t> mais especificamente o comportamento dos jogadores. Como que eles progridem no jogo. O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trata o jogo como uma maquina de estados e armazena os estados que foram visitados pelos jogadores. O grafo ilustra os estados visitados pelos jogadores. A proximidade entre estados indica o grau de semelhança entre eles. 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tamanho do </a:t>
            </a:r>
            <a:r>
              <a:rPr lang="pt-BR" baseline="0" dirty="0" err="1" smtClean="0"/>
              <a:t>vertice</a:t>
            </a:r>
            <a:r>
              <a:rPr lang="pt-BR" baseline="0" dirty="0" smtClean="0"/>
              <a:t> é proporcional a quantos jogadores visitaram o estado e </a:t>
            </a:r>
            <a:r>
              <a:rPr lang="pt-BR" baseline="0" dirty="0" err="1" smtClean="0"/>
              <a:t>vertice</a:t>
            </a:r>
            <a:r>
              <a:rPr lang="pt-BR" baseline="0" dirty="0" smtClean="0"/>
              <a:t> amarelo indica que é o estado inicial e o verde o estado objetivo.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Arestas vermelhas indicam jogadores que falharam em alcançar o objetivo, enquanto azul indica os que conseguiram. A tonalidade das arestas representam a probabilidade dos jogadores que alcançaram o objetivo passando pelo 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não armazena informação temporal. Como um jogador pode revisitar estados, que é demarcado por ciclos no grafo, fica inviável determinar o trajeto adotado pelo jogador. O que o grafo diz é apenas que o jogador visitou determinados estados, mas não a ordem.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 smtClean="0"/>
          </a:p>
          <a:p>
            <a:r>
              <a:rPr lang="pt-BR" dirty="0" smtClean="0"/>
              <a:t>Similar com o </a:t>
            </a:r>
            <a:r>
              <a:rPr lang="pt-BR" dirty="0" err="1" smtClean="0"/>
              <a:t>Playtracer</a:t>
            </a:r>
            <a:r>
              <a:rPr lang="pt-BR" dirty="0" smtClean="0"/>
              <a:t>,</a:t>
            </a:r>
            <a:r>
              <a:rPr lang="pt-BR" baseline="0" dirty="0" smtClean="0"/>
              <a:t> o </a:t>
            </a:r>
            <a:r>
              <a:rPr lang="pt-BR" baseline="0" dirty="0" err="1" smtClean="0"/>
              <a:t>Play-graph</a:t>
            </a:r>
            <a:r>
              <a:rPr lang="pt-BR" baseline="0" dirty="0" smtClean="0"/>
              <a:t> também trata o jogo como uma maquina de estados onde </a:t>
            </a:r>
            <a:r>
              <a:rPr lang="pt-BR" baseline="0" dirty="0" err="1" smtClean="0"/>
              <a:t>vertices</a:t>
            </a:r>
            <a:r>
              <a:rPr lang="pt-BR" baseline="0" dirty="0" smtClean="0"/>
              <a:t> representam estados e arestas representam ações realizadas para alcançar os estados.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Mais uma vez, o tamanho dos </a:t>
            </a:r>
            <a:r>
              <a:rPr lang="pt-BR" baseline="0" dirty="0" err="1" smtClean="0"/>
              <a:t>vertices</a:t>
            </a:r>
            <a:r>
              <a:rPr lang="pt-BR" baseline="0" dirty="0" smtClean="0"/>
              <a:t> é proporcional ao numero que jogadores que visitaram o 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Arestas com a mesma origem e destino são colapsadas em uma meta aresta, como ilustrado pela aresta no centro do grafo. Sua espessura e </a:t>
            </a:r>
            <a:r>
              <a:rPr lang="pt-BR" baseline="0" dirty="0" err="1" smtClean="0"/>
              <a:t>colocaração</a:t>
            </a:r>
            <a:r>
              <a:rPr lang="pt-BR" baseline="0" dirty="0" smtClean="0"/>
              <a:t> é proporcional a quantidade de cada tipo de aresta colapsada. Neste caso são 2 tipos: Rotação em vermelho e reflexão em azul.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grafo </a:t>
            </a:r>
            <a:r>
              <a:rPr lang="pt-BR" baseline="0" dirty="0" err="1" smtClean="0"/>
              <a:t>tambem</a:t>
            </a:r>
            <a:r>
              <a:rPr lang="pt-BR" baseline="0" dirty="0" smtClean="0"/>
              <a:t> suporta o uso de cores e </a:t>
            </a:r>
            <a:r>
              <a:rPr lang="pt-BR" baseline="0" dirty="0" err="1" smtClean="0"/>
              <a:t>icones</a:t>
            </a:r>
            <a:r>
              <a:rPr lang="pt-BR" baseline="0" dirty="0" smtClean="0"/>
              <a:t> para distinguir informação.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com a documentação </a:t>
            </a:r>
            <a:r>
              <a:rPr lang="pt-BR" baseline="0" dirty="0" err="1" smtClean="0"/>
              <a:t>disponivel</a:t>
            </a:r>
            <a:r>
              <a:rPr lang="pt-BR" baseline="0" dirty="0" smtClean="0"/>
              <a:t> não é </a:t>
            </a:r>
            <a:r>
              <a:rPr lang="pt-BR" baseline="0" dirty="0" err="1" smtClean="0"/>
              <a:t>possivel</a:t>
            </a:r>
            <a:r>
              <a:rPr lang="pt-BR" baseline="0" dirty="0" smtClean="0"/>
              <a:t> determinar as influencias nas ações que alteraram de estados.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(SCHOENBLUM , 2010)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7145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19800" y="6096000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(KIM </a:t>
            </a:r>
            <a:r>
              <a:rPr lang="en-US" i="1" dirty="0" smtClean="0"/>
              <a:t>et al.</a:t>
            </a:r>
            <a:r>
              <a:rPr lang="en-US" dirty="0" smtClean="0"/>
              <a:t>, 2008)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397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(ANDERSEN </a:t>
            </a:r>
            <a:r>
              <a:rPr lang="en-US" i="1" dirty="0" smtClean="0"/>
              <a:t>et al.</a:t>
            </a:r>
            <a:r>
              <a:rPr lang="en-US" dirty="0" smtClean="0"/>
              <a:t>, 2010; LIU </a:t>
            </a:r>
            <a:r>
              <a:rPr lang="en-US" i="1" dirty="0" smtClean="0"/>
              <a:t>et al.</a:t>
            </a:r>
            <a:r>
              <a:rPr lang="en-US" dirty="0" smtClean="0"/>
              <a:t>, 2011)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461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(WALLNER; KRIGLSTEIN, 2012; WALLNER, 2013)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7298" y="2362200"/>
          <a:ext cx="6629404" cy="3429001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6764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1066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Estudo de Caso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4124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13716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9906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/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pt-BR" sz="4400" dirty="0" smtClean="0"/>
              <a:t>Proveniência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em Jogos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graphicFrame>
        <p:nvGraphicFramePr>
          <p:cNvPr id="7" name="Diagram 6"/>
          <p:cNvGraphicFramePr/>
          <p:nvPr/>
        </p:nvGraphicFramePr>
        <p:xfrm>
          <a:off x="0" y="15240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048000"/>
            <a:ext cx="6953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05088"/>
            <a:ext cx="19431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418" y="2057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958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657600"/>
            <a:ext cx="2455490" cy="249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50" y="2643188"/>
            <a:ext cx="1943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Estudo de Caso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automática e transmissão de dados do executável do jogo”</a:t>
            </a:r>
          </a:p>
          <a:p>
            <a:pPr lvl="1"/>
            <a:r>
              <a:rPr lang="pt-BR" dirty="0" smtClean="0"/>
              <a:t>“Ferramentas de desenvolvimento para gravação, análise e melhoria”</a:t>
            </a:r>
          </a:p>
          <a:p>
            <a:endParaRPr lang="pt-BR" dirty="0" smtClean="0"/>
          </a:p>
          <a:p>
            <a:r>
              <a:rPr lang="pt-BR" dirty="0" smtClean="0"/>
              <a:t>Experiências do Consumidor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Experimento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27432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pt-BR" sz="2400" noProof="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3048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124200" y="5791200"/>
            <a:ext cx="32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Não tem Distribuição Normal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  <a:p>
            <a:pPr lvl="1"/>
            <a:r>
              <a:rPr lang="pt-BR" dirty="0" smtClean="0"/>
              <a:t>Replay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Log</a:t>
            </a:r>
            <a:r>
              <a:rPr lang="pt-BR" dirty="0" smtClean="0"/>
              <a:t> de Combate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Gráficos Estatísticos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3590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2819400" cy="1686769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4800600"/>
            <a:ext cx="3812373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00998" cy="14173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Corretude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0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Conclusão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Conclusão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75</a:t>
            </a:fld>
            <a:endParaRPr lang="pt-BR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7298" y="2362201"/>
          <a:ext cx="6629404" cy="3726873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Provenance in Games</a:t>
                      </a:r>
                      <a:endParaRPr lang="en-US" sz="1600" b="1" i="0" u="sng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de Coleta de Proveniência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Ferramenta de 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81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83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1496" y="3048000"/>
            <a:ext cx="6941009" cy="322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1828800"/>
            <a:ext cx="3048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84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2228850"/>
            <a:ext cx="51911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85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057400"/>
            <a:ext cx="20097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343400"/>
            <a:ext cx="1895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5240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86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87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2382</TotalTime>
  <Words>3523</Words>
  <Application>Microsoft Office PowerPoint</Application>
  <PresentationFormat>On-screen Show (4:3)</PresentationFormat>
  <Paragraphs>1413</Paragraphs>
  <Slides>87</Slides>
  <Notes>31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uff</vt:lpstr>
      <vt:lpstr>Proveniência em Jogos</vt:lpstr>
      <vt:lpstr>Sumário </vt:lpstr>
      <vt:lpstr>Introdução </vt:lpstr>
      <vt:lpstr>Introdução</vt:lpstr>
      <vt:lpstr>Introdução</vt:lpstr>
      <vt:lpstr>Introdução</vt:lpstr>
      <vt:lpstr>Introdução</vt:lpstr>
      <vt:lpstr>Introdução</vt:lpstr>
      <vt:lpstr>Análise de Game Flow  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Proveniência   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Proveniência em Jogos   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Estudo de Caso  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Experimento  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Conclusão  </vt:lpstr>
      <vt:lpstr>Conclusão</vt:lpstr>
      <vt:lpstr>Conclusão</vt:lpstr>
      <vt:lpstr>Conclusão</vt:lpstr>
      <vt:lpstr>Conclusão</vt:lpstr>
      <vt:lpstr>Publicações</vt:lpstr>
      <vt:lpstr>Proveniência em Jogos</vt:lpstr>
      <vt:lpstr>PROV</vt:lpstr>
      <vt:lpstr>Proveniência</vt:lpstr>
      <vt:lpstr>Proveniência em Jogos</vt:lpstr>
      <vt:lpstr>Proveniência em Jogos</vt:lpstr>
      <vt:lpstr>Proveniência em Jogos</vt:lpstr>
      <vt:lpstr>Proveniência em Jogos</vt:lpstr>
      <vt:lpstr>Análise de Game Flow</vt:lpstr>
      <vt:lpstr>Conclusão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235</cp:revision>
  <dcterms:created xsi:type="dcterms:W3CDTF">2013-06-14T18:42:43Z</dcterms:created>
  <dcterms:modified xsi:type="dcterms:W3CDTF">2013-08-12T23:50:24Z</dcterms:modified>
</cp:coreProperties>
</file>